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7" r:id="rId4"/>
    <p:sldId id="269" r:id="rId5"/>
    <p:sldId id="271" r:id="rId6"/>
    <p:sldId id="272" r:id="rId7"/>
    <p:sldId id="280" r:id="rId8"/>
    <p:sldId id="270" r:id="rId9"/>
    <p:sldId id="281" r:id="rId10"/>
    <p:sldId id="284" r:id="rId11"/>
    <p:sldId id="283" r:id="rId12"/>
  </p:sldIdLst>
  <p:sldSz cx="12188825" cy="6858000"/>
  <p:notesSz cx="9296400" cy="70104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74" d="100"/>
          <a:sy n="74" d="100"/>
        </p:scale>
        <p:origin x="498" y="7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4/4/2019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4/4/2019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5463"/>
            <a:ext cx="46704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3" name="Group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48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4/4/2019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4/4/2019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4/4/2019</a:t>
            </a:fld>
            <a:endParaRPr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en-US"/>
              <a:t>4/4/2019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en-US"/>
              <a:t>4/4/2019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en-US"/>
              <a:t>4/4/2019</a:t>
            </a:fld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en-US"/>
              <a:pPr/>
              <a:t>4/4/2019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dut.elements.symplectic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89012" y="2438400"/>
            <a:ext cx="9144000" cy="3657600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>Getting Started with </a:t>
            </a:r>
            <a:r>
              <a:rPr lang="en-US" sz="6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>S</a:t>
            </a:r>
            <a:r>
              <a:rPr lang="en-US" sz="6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>ymplectic</a:t>
            </a:r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> Elements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nstantia" pitchFamily="18" charset="0"/>
              </a:rPr>
            </a:br>
            <a:r>
              <a:rPr lang="en-US" dirty="0" smtClean="0">
                <a:latin typeface="Constantia" pitchFamily="18" charset="0"/>
              </a:rPr>
              <a:t/>
            </a:r>
            <a:br>
              <a:rPr lang="en-US" dirty="0" smtClean="0">
                <a:latin typeface="Constantia" pitchFamily="18" charset="0"/>
              </a:rPr>
            </a:br>
            <a:r>
              <a:rPr lang="en-US" sz="2800" u="sng" dirty="0" smtClean="0">
                <a:solidFill>
                  <a:schemeClr val="bg1"/>
                </a:solidFill>
                <a:effectLst/>
                <a:hlinkClick r:id="rId4"/>
              </a:rPr>
              <a:t>https</a:t>
            </a:r>
            <a:r>
              <a:rPr lang="en-US" sz="2800" u="sng" dirty="0">
                <a:solidFill>
                  <a:schemeClr val="bg1"/>
                </a:solidFill>
                <a:effectLst/>
                <a:hlinkClick r:id="rId4"/>
              </a:rPr>
              <a:t>://dut.elements.symplectic.org/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latin typeface="Constantia" pitchFamily="18" charset="0"/>
              </a:rPr>
              <a:t> 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4212" y="152400"/>
            <a:ext cx="9144000" cy="1319214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Subtitle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4" name="Picture 3" descr="cid:image001.png@01D19595.FF8050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73819"/>
            <a:ext cx="2943225" cy="1476375"/>
          </a:xfrm>
          <a:prstGeom prst="rect">
            <a:avLst/>
          </a:prstGeom>
          <a:noFill/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033207" y="4724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389">
        <p15:prstTrans prst="peelOff"/>
      </p:transition>
    </mc:Choice>
    <mc:Fallback xmlns="">
      <p:transition spd="slow" advTm="49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0012" y="2514600"/>
            <a:ext cx="9144000" cy="1828800"/>
          </a:xfrm>
        </p:spPr>
        <p:txBody>
          <a:bodyPr/>
          <a:lstStyle/>
          <a:p>
            <a:pPr algn="ctr"/>
            <a:r>
              <a:rPr lang="en-US" dirty="0"/>
              <a:t>THANK YOU 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4212" y="152400"/>
            <a:ext cx="9144000" cy="1319214"/>
          </a:xfrm>
        </p:spPr>
        <p:txBody>
          <a:bodyPr/>
          <a:lstStyle/>
          <a:p>
            <a:r>
              <a:rPr lang="en-US" dirty="0" smtClean="0">
                <a:latin typeface="Constantia" pitchFamily="18" charset="0"/>
              </a:rPr>
              <a:t>Subtitle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4" name="Picture 3" descr="cid:image001.png@01D19595.FF8050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73819"/>
            <a:ext cx="2943225" cy="1476375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5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441">
        <p15:prstTrans prst="peelOff"/>
      </p:transition>
    </mc:Choice>
    <mc:Fallback xmlns="">
      <p:transition spd="slow" advTm="84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588" y="-857250"/>
            <a:ext cx="13716000" cy="8572500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3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128">
        <p15:prstTrans prst="peelOff"/>
      </p:transition>
    </mc:Choice>
    <mc:Fallback xmlns="">
      <p:transition spd="slow" advTm="131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3588" y="-857250"/>
            <a:ext cx="13716000" cy="85725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651">
        <p15:prstTrans prst="peelOff"/>
      </p:transition>
    </mc:Choice>
    <mc:Fallback xmlns="">
      <p:transition spd="slow" advTm="346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4" y="114300"/>
            <a:ext cx="9363075" cy="6629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74812" y="1295400"/>
            <a:ext cx="5562600" cy="457200"/>
          </a:xfrm>
          <a:prstGeom prst="ellipse">
            <a:avLst/>
          </a:prstGeom>
          <a:noFill/>
          <a:ln w="41275">
            <a:solidFill>
              <a:srgbClr val="FF0000">
                <a:alpha val="8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9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883">
        <p15:prstTrans prst="peelOff"/>
      </p:transition>
    </mc:Choice>
    <mc:Fallback xmlns="">
      <p:transition spd="slow" advTm="268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8338" y="152400"/>
            <a:ext cx="13525500" cy="65532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925">
        <p15:prstTrans prst="peelOff"/>
      </p:transition>
    </mc:Choice>
    <mc:Fallback xmlns="">
      <p:transition spd="slow" advTm="30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4" y="114300"/>
            <a:ext cx="9363075" cy="6629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7212" y="1676400"/>
            <a:ext cx="8686800" cy="533400"/>
          </a:xfrm>
          <a:prstGeom prst="ellipse">
            <a:avLst/>
          </a:prstGeom>
          <a:noFill/>
          <a:ln w="41275" cap="rnd" cmpd="sng">
            <a:solidFill>
              <a:srgbClr val="C0000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9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87">
        <p15:prstTrans prst="peelOff"/>
      </p:transition>
    </mc:Choice>
    <mc:Fallback xmlns="">
      <p:transition spd="slow" advTm="5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22" y="0"/>
            <a:ext cx="9671414" cy="63817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13612" y="1066800"/>
            <a:ext cx="1256647" cy="533400"/>
          </a:xfrm>
          <a:prstGeom prst="ellipse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85212" y="1066800"/>
            <a:ext cx="1447800" cy="533400"/>
          </a:xfrm>
          <a:prstGeom prst="ellipse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3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539">
        <p15:prstTrans prst="peelOff"/>
      </p:transition>
    </mc:Choice>
    <mc:Fallback xmlns="">
      <p:transition spd="slow" advTm="31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499" y="233362"/>
            <a:ext cx="9267825" cy="639127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5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998">
        <p15:prstTrans prst="peelOff"/>
      </p:transition>
    </mc:Choice>
    <mc:Fallback xmlns="">
      <p:transition spd="slow" advTm="139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37" y="171450"/>
            <a:ext cx="9353550" cy="65151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815695">
            <a:off x="5161458" y="5417829"/>
            <a:ext cx="1020427" cy="380219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261850">
            <a:off x="7449562" y="5436367"/>
            <a:ext cx="1020427" cy="3802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11">
        <p:fade/>
      </p:transition>
    </mc:Choice>
    <mc:Fallback xmlns="">
      <p:transition spd="med" advTm="74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currency design (widescreen)</Template>
  <TotalTime>0</TotalTime>
  <Words>9</Words>
  <Application>Microsoft Office PowerPoint</Application>
  <PresentationFormat>Custom</PresentationFormat>
  <Paragraphs>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Constantia</vt:lpstr>
      <vt:lpstr>Currency 16x9</vt:lpstr>
      <vt:lpstr>Getting Started with Symplectic Elements  https://dut.elements.symplectic.org/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2018-04-18T07:51:30Z</dcterms:created>
  <dcterms:modified xsi:type="dcterms:W3CDTF">2019-04-04T21:42:26Z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