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3" r:id="rId1"/>
  </p:sldMasterIdLst>
  <p:notesMasterIdLst>
    <p:notesMasterId r:id="rId17"/>
  </p:notesMasterIdLst>
  <p:sldIdLst>
    <p:sldId id="256" r:id="rId2"/>
    <p:sldId id="264" r:id="rId3"/>
    <p:sldId id="333" r:id="rId4"/>
    <p:sldId id="317" r:id="rId5"/>
    <p:sldId id="308" r:id="rId6"/>
    <p:sldId id="329" r:id="rId7"/>
    <p:sldId id="267" r:id="rId8"/>
    <p:sldId id="309" r:id="rId9"/>
    <p:sldId id="312" r:id="rId10"/>
    <p:sldId id="320" r:id="rId11"/>
    <p:sldId id="314" r:id="rId12"/>
    <p:sldId id="330" r:id="rId13"/>
    <p:sldId id="331" r:id="rId14"/>
    <p:sldId id="332" r:id="rId15"/>
    <p:sldId id="323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2B44827A-7680-4B1B-90CF-89758F14074C}">
          <p14:sldIdLst>
            <p14:sldId id="256"/>
            <p14:sldId id="264"/>
            <p14:sldId id="333"/>
            <p14:sldId id="317"/>
            <p14:sldId id="308"/>
            <p14:sldId id="329"/>
            <p14:sldId id="267"/>
            <p14:sldId id="309"/>
            <p14:sldId id="312"/>
            <p14:sldId id="320"/>
            <p14:sldId id="314"/>
            <p14:sldId id="330"/>
            <p14:sldId id="331"/>
            <p14:sldId id="332"/>
            <p14:sldId id="32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0B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010" autoAdjust="0"/>
  </p:normalViewPr>
  <p:slideViewPr>
    <p:cSldViewPr>
      <p:cViewPr varScale="1">
        <p:scale>
          <a:sx n="66" d="100"/>
          <a:sy n="66" d="100"/>
        </p:scale>
        <p:origin x="1930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1C4531-5A01-41CD-8CC0-13C0098E1643}" type="doc">
      <dgm:prSet loTypeId="urn:microsoft.com/office/officeart/2005/8/layout/hierarchy3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467DF576-2BEE-4572-8EA8-619D06B3BA8A}">
      <dgm:prSet phldrT="[Text]" custT="1"/>
      <dgm:spPr>
        <a:xfrm>
          <a:off x="2570354" y="1314"/>
          <a:ext cx="1779240" cy="889620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sz="36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Factors</a:t>
          </a:r>
        </a:p>
      </dgm:t>
    </dgm:pt>
    <dgm:pt modelId="{9180337C-4FBD-4AFF-BAA3-EA5341BA8D03}" type="parTrans" cxnId="{565E9782-DD18-43F4-9714-5E80B2B447B9}">
      <dgm:prSet/>
      <dgm:spPr/>
      <dgm:t>
        <a:bodyPr/>
        <a:lstStyle/>
        <a:p>
          <a:endParaRPr lang="en-US"/>
        </a:p>
      </dgm:t>
    </dgm:pt>
    <dgm:pt modelId="{D1C08C4D-8103-4BCA-A930-48C2E6DE80F8}" type="sibTrans" cxnId="{565E9782-DD18-43F4-9714-5E80B2B447B9}">
      <dgm:prSet/>
      <dgm:spPr/>
      <dgm:t>
        <a:bodyPr/>
        <a:lstStyle/>
        <a:p>
          <a:endParaRPr lang="en-US"/>
        </a:p>
      </dgm:t>
    </dgm:pt>
    <dgm:pt modelId="{F4891110-A57A-4F0E-97C1-63B03E7DCDA0}">
      <dgm:prSet phldrT="[Text]" custT="1"/>
      <dgm:spPr>
        <a:xfrm>
          <a:off x="2926202" y="1113339"/>
          <a:ext cx="1423392" cy="88962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sz="3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Substance abuse</a:t>
          </a:r>
        </a:p>
      </dgm:t>
    </dgm:pt>
    <dgm:pt modelId="{3CED6174-696A-452F-AE6B-D9FE0F843630}" type="parTrans" cxnId="{2DFBC19E-6A74-4910-B14D-4084955050D3}">
      <dgm:prSet/>
      <dgm:spPr>
        <a:xfrm>
          <a:off x="2748278" y="890934"/>
          <a:ext cx="177924" cy="6672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7215"/>
              </a:lnTo>
              <a:lnTo>
                <a:pt x="177924" y="667215"/>
              </a:lnTo>
            </a:path>
          </a:pathLst>
        </a:custGeom>
        <a:noFill/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BFCFBAA3-E1B6-4108-9C8D-E478BF538EA7}" type="sibTrans" cxnId="{2DFBC19E-6A74-4910-B14D-4084955050D3}">
      <dgm:prSet/>
      <dgm:spPr/>
      <dgm:t>
        <a:bodyPr/>
        <a:lstStyle/>
        <a:p>
          <a:endParaRPr lang="en-US"/>
        </a:p>
      </dgm:t>
    </dgm:pt>
    <dgm:pt modelId="{94A30A4E-7D14-4413-8ED5-E6C85D778D85}">
      <dgm:prSet phldrT="[Text]" custT="1"/>
      <dgm:spPr>
        <a:xfrm>
          <a:off x="2926202" y="2225364"/>
          <a:ext cx="1423392" cy="88962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FFC000">
              <a:hueOff val="1400127"/>
              <a:satOff val="-5825"/>
              <a:lumOff val="1373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sz="3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Excessive alcohol consumption</a:t>
          </a:r>
        </a:p>
      </dgm:t>
    </dgm:pt>
    <dgm:pt modelId="{C03C7BEA-28DB-4D75-B764-8620DFFA3DEE}" type="parTrans" cxnId="{993F39B2-893A-4400-8463-5756850180EA}">
      <dgm:prSet/>
      <dgm:spPr>
        <a:xfrm>
          <a:off x="2748278" y="890934"/>
          <a:ext cx="177924" cy="17792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9240"/>
              </a:lnTo>
              <a:lnTo>
                <a:pt x="177924" y="1779240"/>
              </a:lnTo>
            </a:path>
          </a:pathLst>
        </a:custGeom>
        <a:noFill/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5AA8CB0D-E5C8-4796-A65C-E6CC5FDA6624}" type="sibTrans" cxnId="{993F39B2-893A-4400-8463-5756850180EA}">
      <dgm:prSet/>
      <dgm:spPr/>
      <dgm:t>
        <a:bodyPr/>
        <a:lstStyle/>
        <a:p>
          <a:endParaRPr lang="en-US"/>
        </a:p>
      </dgm:t>
    </dgm:pt>
    <dgm:pt modelId="{266159BC-0571-4942-BFC6-FAF250D7F4DE}">
      <dgm:prSet phldrT="[Text]" custT="1"/>
      <dgm:spPr>
        <a:xfrm>
          <a:off x="4794405" y="1314"/>
          <a:ext cx="1779240" cy="889620"/>
        </a:xfrm>
        <a:prstGeom prst="roundRect">
          <a:avLst>
            <a:gd name="adj" fmla="val 10000"/>
          </a:avLst>
        </a:prstGeom>
        <a:solidFill>
          <a:srgbClr val="FFC000">
            <a:hueOff val="9800891"/>
            <a:satOff val="-40777"/>
            <a:lumOff val="9608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sz="36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Consequences</a:t>
          </a:r>
        </a:p>
      </dgm:t>
    </dgm:pt>
    <dgm:pt modelId="{DF5C1FBD-522B-4F4A-8204-6F2899BC3009}" type="parTrans" cxnId="{1AFD914C-6610-47DF-AA2C-76AD1BEBA9F6}">
      <dgm:prSet/>
      <dgm:spPr/>
      <dgm:t>
        <a:bodyPr/>
        <a:lstStyle/>
        <a:p>
          <a:endParaRPr lang="en-US"/>
        </a:p>
      </dgm:t>
    </dgm:pt>
    <dgm:pt modelId="{EAF582AB-0E1E-4CBD-AF60-B38D1C576DF7}" type="sibTrans" cxnId="{1AFD914C-6610-47DF-AA2C-76AD1BEBA9F6}">
      <dgm:prSet/>
      <dgm:spPr/>
      <dgm:t>
        <a:bodyPr/>
        <a:lstStyle/>
        <a:p>
          <a:endParaRPr lang="en-US"/>
        </a:p>
      </dgm:t>
    </dgm:pt>
    <dgm:pt modelId="{57DC672F-464F-4405-A793-B35F09713F4D}">
      <dgm:prSet phldrT="[Text]" custT="1"/>
      <dgm:spPr>
        <a:xfrm>
          <a:off x="5150253" y="1113339"/>
          <a:ext cx="1423392" cy="88962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FFC000">
              <a:hueOff val="5600509"/>
              <a:satOff val="-23301"/>
              <a:lumOff val="549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sz="3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Low self-esteem</a:t>
          </a:r>
        </a:p>
      </dgm:t>
    </dgm:pt>
    <dgm:pt modelId="{7B92B631-BE40-44B8-B316-B83E9B0F84F6}" type="parTrans" cxnId="{7AE72681-6616-466F-9ABB-9C41174BAC10}">
      <dgm:prSet/>
      <dgm:spPr>
        <a:xfrm>
          <a:off x="4972329" y="890934"/>
          <a:ext cx="177924" cy="6672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7215"/>
              </a:lnTo>
              <a:lnTo>
                <a:pt x="177924" y="667215"/>
              </a:lnTo>
            </a:path>
          </a:pathLst>
        </a:custGeom>
        <a:noFill/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61D3F7EC-E6F2-4875-9801-5E7B9F77D1FA}" type="sibTrans" cxnId="{7AE72681-6616-466F-9ABB-9C41174BAC10}">
      <dgm:prSet/>
      <dgm:spPr/>
      <dgm:t>
        <a:bodyPr/>
        <a:lstStyle/>
        <a:p>
          <a:endParaRPr lang="en-US"/>
        </a:p>
      </dgm:t>
    </dgm:pt>
    <dgm:pt modelId="{A6FF75FD-F2FB-4C77-A0DD-E7783E839CBC}">
      <dgm:prSet phldrT="[Text]" custT="1"/>
      <dgm:spPr>
        <a:xfrm>
          <a:off x="5150253" y="2225364"/>
          <a:ext cx="1423392" cy="88962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FFC000">
              <a:hueOff val="7000636"/>
              <a:satOff val="-29126"/>
              <a:lumOff val="6863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sz="3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Depression</a:t>
          </a:r>
        </a:p>
      </dgm:t>
    </dgm:pt>
    <dgm:pt modelId="{6F313E4F-8236-4739-9653-DF0EFC7D58AD}" type="parTrans" cxnId="{6479FBAF-9BD5-4166-BF2A-E7F05F4D16E2}">
      <dgm:prSet/>
      <dgm:spPr>
        <a:xfrm>
          <a:off x="4972329" y="890934"/>
          <a:ext cx="177924" cy="17792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9240"/>
              </a:lnTo>
              <a:lnTo>
                <a:pt x="177924" y="1779240"/>
              </a:lnTo>
            </a:path>
          </a:pathLst>
        </a:custGeom>
        <a:noFill/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10ADA18F-2E0E-4214-A949-93C19E2CD918}" type="sibTrans" cxnId="{6479FBAF-9BD5-4166-BF2A-E7F05F4D16E2}">
      <dgm:prSet/>
      <dgm:spPr/>
      <dgm:t>
        <a:bodyPr/>
        <a:lstStyle/>
        <a:p>
          <a:endParaRPr lang="en-US"/>
        </a:p>
      </dgm:t>
    </dgm:pt>
    <dgm:pt modelId="{39AE4DD3-9C63-459C-959C-3C1FF76030C4}">
      <dgm:prSet phldrT="[Text]" custT="1"/>
      <dgm:spPr>
        <a:xfrm>
          <a:off x="2926202" y="4449415"/>
          <a:ext cx="1423392" cy="88962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FFC000">
              <a:hueOff val="4200382"/>
              <a:satOff val="-17476"/>
              <a:lumOff val="4118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sz="3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Retaliation, etc.</a:t>
          </a:r>
        </a:p>
      </dgm:t>
    </dgm:pt>
    <dgm:pt modelId="{54A325F0-351C-45D1-90EC-867DAF979953}" type="parTrans" cxnId="{60D52242-0A7C-4432-8532-AD6480A85438}">
      <dgm:prSet/>
      <dgm:spPr>
        <a:xfrm>
          <a:off x="2748278" y="890934"/>
          <a:ext cx="177924" cy="40032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03290"/>
              </a:lnTo>
              <a:lnTo>
                <a:pt x="177924" y="4003290"/>
              </a:lnTo>
            </a:path>
          </a:pathLst>
        </a:custGeom>
        <a:noFill/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AE987DEA-44C9-4CC5-AF7A-CEEE32286BEE}" type="sibTrans" cxnId="{60D52242-0A7C-4432-8532-AD6480A85438}">
      <dgm:prSet/>
      <dgm:spPr/>
      <dgm:t>
        <a:bodyPr/>
        <a:lstStyle/>
        <a:p>
          <a:endParaRPr lang="en-US"/>
        </a:p>
      </dgm:t>
    </dgm:pt>
    <dgm:pt modelId="{178C8608-8D48-40CA-B641-A0002F99EE40}">
      <dgm:prSet phldrT="[Text]" custT="1"/>
      <dgm:spPr>
        <a:xfrm>
          <a:off x="2926202" y="3337390"/>
          <a:ext cx="1423392" cy="88962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FFC000">
              <a:hueOff val="2800255"/>
              <a:satOff val="-11651"/>
              <a:lumOff val="2745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sz="3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Inability to self-regulation</a:t>
          </a:r>
        </a:p>
      </dgm:t>
    </dgm:pt>
    <dgm:pt modelId="{C31E8F0D-CBC7-46B7-A17D-A96B8A4D109C}" type="parTrans" cxnId="{3D018A24-D6A5-4646-9DCA-01F2ECB31EAD}">
      <dgm:prSet/>
      <dgm:spPr>
        <a:xfrm>
          <a:off x="2748278" y="890934"/>
          <a:ext cx="177924" cy="28912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91265"/>
              </a:lnTo>
              <a:lnTo>
                <a:pt x="177924" y="2891265"/>
              </a:lnTo>
            </a:path>
          </a:pathLst>
        </a:custGeom>
        <a:noFill/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8FC7F130-A0FF-4EEB-9556-11450F48EB02}" type="sibTrans" cxnId="{3D018A24-D6A5-4646-9DCA-01F2ECB31EAD}">
      <dgm:prSet/>
      <dgm:spPr/>
      <dgm:t>
        <a:bodyPr/>
        <a:lstStyle/>
        <a:p>
          <a:endParaRPr lang="en-US"/>
        </a:p>
      </dgm:t>
    </dgm:pt>
    <dgm:pt modelId="{C25496D2-43A5-4E67-816C-766DC1B6F9EA}">
      <dgm:prSet phldrT="[Text]" custT="1"/>
      <dgm:spPr>
        <a:xfrm>
          <a:off x="5150253" y="3337390"/>
          <a:ext cx="1423392" cy="88962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FFC000">
              <a:hueOff val="8400764"/>
              <a:satOff val="-34952"/>
              <a:lumOff val="8235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sz="3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Anger/bitterness</a:t>
          </a:r>
        </a:p>
      </dgm:t>
    </dgm:pt>
    <dgm:pt modelId="{A5386952-2243-4350-BC8D-8931C88F79AF}" type="parTrans" cxnId="{6EB467FE-763D-4D54-ABEE-6A2E35962CD9}">
      <dgm:prSet/>
      <dgm:spPr>
        <a:xfrm>
          <a:off x="4972329" y="890934"/>
          <a:ext cx="177924" cy="28912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91265"/>
              </a:lnTo>
              <a:lnTo>
                <a:pt x="177924" y="2891265"/>
              </a:lnTo>
            </a:path>
          </a:pathLst>
        </a:custGeom>
        <a:noFill/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F17E945C-25B6-4DFE-AAE0-FBBA4E369739}" type="sibTrans" cxnId="{6EB467FE-763D-4D54-ABEE-6A2E35962CD9}">
      <dgm:prSet/>
      <dgm:spPr/>
      <dgm:t>
        <a:bodyPr/>
        <a:lstStyle/>
        <a:p>
          <a:endParaRPr lang="en-US"/>
        </a:p>
      </dgm:t>
    </dgm:pt>
    <dgm:pt modelId="{0D59F22A-2BAA-4381-A084-7D2B3F48D869}">
      <dgm:prSet phldrT="[Text]" custT="1"/>
      <dgm:spPr>
        <a:xfrm>
          <a:off x="5150253" y="4449415"/>
          <a:ext cx="1423392" cy="88962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FFC000">
              <a:hueOff val="9800891"/>
              <a:satOff val="-40777"/>
              <a:lumOff val="9608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sz="3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Drop-outs, etc.</a:t>
          </a:r>
        </a:p>
      </dgm:t>
    </dgm:pt>
    <dgm:pt modelId="{7246C66F-85A7-4558-BA54-215F642A2CF3}" type="parTrans" cxnId="{D0C8739E-BC2B-4B14-B815-CCEE08B573A2}">
      <dgm:prSet/>
      <dgm:spPr>
        <a:xfrm>
          <a:off x="4972329" y="890934"/>
          <a:ext cx="177924" cy="40032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03290"/>
              </a:lnTo>
              <a:lnTo>
                <a:pt x="177924" y="4003290"/>
              </a:lnTo>
            </a:path>
          </a:pathLst>
        </a:custGeom>
        <a:noFill/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1104CFE0-DBCB-4F9F-9E3A-D41B1B6E1A9B}" type="sibTrans" cxnId="{D0C8739E-BC2B-4B14-B815-CCEE08B573A2}">
      <dgm:prSet/>
      <dgm:spPr/>
      <dgm:t>
        <a:bodyPr/>
        <a:lstStyle/>
        <a:p>
          <a:endParaRPr lang="en-US"/>
        </a:p>
      </dgm:t>
    </dgm:pt>
    <dgm:pt modelId="{ECD17C33-F494-41FB-AA24-1985A2BF0499}" type="pres">
      <dgm:prSet presAssocID="{ED1C4531-5A01-41CD-8CC0-13C0098E164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22AEE37-2C00-4A5D-B458-3123D6580975}" type="pres">
      <dgm:prSet presAssocID="{467DF576-2BEE-4572-8EA8-619D06B3BA8A}" presName="root" presStyleCnt="0"/>
      <dgm:spPr/>
    </dgm:pt>
    <dgm:pt modelId="{820D1AAC-DC36-430F-A29D-65072DB3DF33}" type="pres">
      <dgm:prSet presAssocID="{467DF576-2BEE-4572-8EA8-619D06B3BA8A}" presName="rootComposite" presStyleCnt="0"/>
      <dgm:spPr/>
    </dgm:pt>
    <dgm:pt modelId="{28C9AC03-C8F3-48B3-AA9E-F27E0EBE9DD0}" type="pres">
      <dgm:prSet presAssocID="{467DF576-2BEE-4572-8EA8-619D06B3BA8A}" presName="rootText" presStyleLbl="node1" presStyleIdx="0" presStyleCnt="2" custScaleY="40610"/>
      <dgm:spPr/>
    </dgm:pt>
    <dgm:pt modelId="{101B85EF-B25B-4EFB-854F-1F1E035868C1}" type="pres">
      <dgm:prSet presAssocID="{467DF576-2BEE-4572-8EA8-619D06B3BA8A}" presName="rootConnector" presStyleLbl="node1" presStyleIdx="0" presStyleCnt="2"/>
      <dgm:spPr/>
    </dgm:pt>
    <dgm:pt modelId="{DAC26AA8-630D-4118-AA9D-9AD9CC775BAD}" type="pres">
      <dgm:prSet presAssocID="{467DF576-2BEE-4572-8EA8-619D06B3BA8A}" presName="childShape" presStyleCnt="0"/>
      <dgm:spPr/>
    </dgm:pt>
    <dgm:pt modelId="{2B0D5C69-06A4-437E-9E52-FC8E7CA8F7C2}" type="pres">
      <dgm:prSet presAssocID="{3CED6174-696A-452F-AE6B-D9FE0F843630}" presName="Name13" presStyleLbl="parChTrans1D2" presStyleIdx="0" presStyleCnt="8"/>
      <dgm:spPr/>
    </dgm:pt>
    <dgm:pt modelId="{1E422924-C4FC-4687-B598-35052C2F866F}" type="pres">
      <dgm:prSet presAssocID="{F4891110-A57A-4F0E-97C1-63B03E7DCDA0}" presName="childText" presStyleLbl="bgAcc1" presStyleIdx="0" presStyleCnt="8" custScaleX="138993">
        <dgm:presLayoutVars>
          <dgm:bulletEnabled val="1"/>
        </dgm:presLayoutVars>
      </dgm:prSet>
      <dgm:spPr/>
    </dgm:pt>
    <dgm:pt modelId="{B9CA1D6E-0845-4660-B5F7-058D7D30E8C7}" type="pres">
      <dgm:prSet presAssocID="{C03C7BEA-28DB-4D75-B764-8620DFFA3DEE}" presName="Name13" presStyleLbl="parChTrans1D2" presStyleIdx="1" presStyleCnt="8"/>
      <dgm:spPr/>
    </dgm:pt>
    <dgm:pt modelId="{38E5A9EC-2999-4D41-8CD5-DF6391CF63B8}" type="pres">
      <dgm:prSet presAssocID="{94A30A4E-7D14-4413-8ED5-E6C85D778D85}" presName="childText" presStyleLbl="bgAcc1" presStyleIdx="1" presStyleCnt="8" custScaleX="212856">
        <dgm:presLayoutVars>
          <dgm:bulletEnabled val="1"/>
        </dgm:presLayoutVars>
      </dgm:prSet>
      <dgm:spPr/>
    </dgm:pt>
    <dgm:pt modelId="{55ED7EAC-C261-4624-90DC-9ACA9545135E}" type="pres">
      <dgm:prSet presAssocID="{C31E8F0D-CBC7-46B7-A17D-A96B8A4D109C}" presName="Name13" presStyleLbl="parChTrans1D2" presStyleIdx="2" presStyleCnt="8"/>
      <dgm:spPr/>
    </dgm:pt>
    <dgm:pt modelId="{A0CCDE62-9EE7-4945-B916-F1665217A974}" type="pres">
      <dgm:prSet presAssocID="{178C8608-8D48-40CA-B641-A0002F99EE40}" presName="childText" presStyleLbl="bgAcc1" presStyleIdx="2" presStyleCnt="8" custScaleX="189509">
        <dgm:presLayoutVars>
          <dgm:bulletEnabled val="1"/>
        </dgm:presLayoutVars>
      </dgm:prSet>
      <dgm:spPr/>
    </dgm:pt>
    <dgm:pt modelId="{63072C5C-C082-4437-BC32-18371C315598}" type="pres">
      <dgm:prSet presAssocID="{54A325F0-351C-45D1-90EC-867DAF979953}" presName="Name13" presStyleLbl="parChTrans1D2" presStyleIdx="3" presStyleCnt="8"/>
      <dgm:spPr/>
    </dgm:pt>
    <dgm:pt modelId="{1E10C3DE-0260-46F4-B8BB-8E48B907796E}" type="pres">
      <dgm:prSet presAssocID="{39AE4DD3-9C63-459C-959C-3C1FF76030C4}" presName="childText" presStyleLbl="bgAcc1" presStyleIdx="3" presStyleCnt="8" custScaleX="141760" custLinFactNeighborX="35243" custLinFactNeighborY="-8722">
        <dgm:presLayoutVars>
          <dgm:bulletEnabled val="1"/>
        </dgm:presLayoutVars>
      </dgm:prSet>
      <dgm:spPr/>
    </dgm:pt>
    <dgm:pt modelId="{CB3D74A7-12EF-462C-BD03-AF7E6C67B55F}" type="pres">
      <dgm:prSet presAssocID="{266159BC-0571-4942-BFC6-FAF250D7F4DE}" presName="root" presStyleCnt="0"/>
      <dgm:spPr/>
    </dgm:pt>
    <dgm:pt modelId="{46ECF67A-6012-482F-BFDB-7C4864C6064F}" type="pres">
      <dgm:prSet presAssocID="{266159BC-0571-4942-BFC6-FAF250D7F4DE}" presName="rootComposite" presStyleCnt="0"/>
      <dgm:spPr/>
    </dgm:pt>
    <dgm:pt modelId="{DB3FA20F-D6CC-46B7-A494-EA81F509D7C1}" type="pres">
      <dgm:prSet presAssocID="{266159BC-0571-4942-BFC6-FAF250D7F4DE}" presName="rootText" presStyleLbl="node1" presStyleIdx="1" presStyleCnt="2" custScaleX="198444" custScaleY="64820" custLinFactNeighborX="37892" custLinFactNeighborY="9306"/>
      <dgm:spPr/>
    </dgm:pt>
    <dgm:pt modelId="{78DC7D99-178E-43F7-A1DB-49518868C6F0}" type="pres">
      <dgm:prSet presAssocID="{266159BC-0571-4942-BFC6-FAF250D7F4DE}" presName="rootConnector" presStyleLbl="node1" presStyleIdx="1" presStyleCnt="2"/>
      <dgm:spPr/>
    </dgm:pt>
    <dgm:pt modelId="{AC48014F-0FB5-47D7-8CD3-FBC49E3F701A}" type="pres">
      <dgm:prSet presAssocID="{266159BC-0571-4942-BFC6-FAF250D7F4DE}" presName="childShape" presStyleCnt="0"/>
      <dgm:spPr/>
    </dgm:pt>
    <dgm:pt modelId="{434A4956-35CE-45D3-A076-2E9A85F0D856}" type="pres">
      <dgm:prSet presAssocID="{7B92B631-BE40-44B8-B316-B83E9B0F84F6}" presName="Name13" presStyleLbl="parChTrans1D2" presStyleIdx="4" presStyleCnt="8"/>
      <dgm:spPr/>
    </dgm:pt>
    <dgm:pt modelId="{F854A8B5-923A-47C3-ADEE-2E36B9EA174B}" type="pres">
      <dgm:prSet presAssocID="{57DC672F-464F-4405-A793-B35F09713F4D}" presName="childText" presStyleLbl="bgAcc1" presStyleIdx="4" presStyleCnt="8">
        <dgm:presLayoutVars>
          <dgm:bulletEnabled val="1"/>
        </dgm:presLayoutVars>
      </dgm:prSet>
      <dgm:spPr/>
    </dgm:pt>
    <dgm:pt modelId="{6C721F09-F894-477E-95C7-60538E724C07}" type="pres">
      <dgm:prSet presAssocID="{6F313E4F-8236-4739-9653-DF0EFC7D58AD}" presName="Name13" presStyleLbl="parChTrans1D2" presStyleIdx="5" presStyleCnt="8"/>
      <dgm:spPr/>
    </dgm:pt>
    <dgm:pt modelId="{D63B86CE-B9DA-4A25-8064-3DC181E6CB3C}" type="pres">
      <dgm:prSet presAssocID="{A6FF75FD-F2FB-4C77-A0DD-E7783E839CBC}" presName="childText" presStyleLbl="bgAcc1" presStyleIdx="5" presStyleCnt="8" custScaleX="148496">
        <dgm:presLayoutVars>
          <dgm:bulletEnabled val="1"/>
        </dgm:presLayoutVars>
      </dgm:prSet>
      <dgm:spPr/>
    </dgm:pt>
    <dgm:pt modelId="{B23575B6-6D53-4391-B304-DD66E2C56FA0}" type="pres">
      <dgm:prSet presAssocID="{A5386952-2243-4350-BC8D-8931C88F79AF}" presName="Name13" presStyleLbl="parChTrans1D2" presStyleIdx="6" presStyleCnt="8"/>
      <dgm:spPr/>
    </dgm:pt>
    <dgm:pt modelId="{9ACEF18A-304F-42E2-95E8-370F2D59CD0B}" type="pres">
      <dgm:prSet presAssocID="{C25496D2-43A5-4E67-816C-766DC1B6F9EA}" presName="childText" presStyleLbl="bgAcc1" presStyleIdx="6" presStyleCnt="8" custScaleX="249258">
        <dgm:presLayoutVars>
          <dgm:bulletEnabled val="1"/>
        </dgm:presLayoutVars>
      </dgm:prSet>
      <dgm:spPr/>
    </dgm:pt>
    <dgm:pt modelId="{69A6E349-64D5-43B1-9CD5-038D5A0E96E3}" type="pres">
      <dgm:prSet presAssocID="{7246C66F-85A7-4558-BA54-215F642A2CF3}" presName="Name13" presStyleLbl="parChTrans1D2" presStyleIdx="7" presStyleCnt="8"/>
      <dgm:spPr/>
    </dgm:pt>
    <dgm:pt modelId="{E356B321-A959-46B3-AACB-61D4204607AA}" type="pres">
      <dgm:prSet presAssocID="{0D59F22A-2BAA-4381-A084-7D2B3F48D869}" presName="childText" presStyleLbl="bgAcc1" presStyleIdx="7" presStyleCnt="8" custScaleX="200688" custScaleY="80650">
        <dgm:presLayoutVars>
          <dgm:bulletEnabled val="1"/>
        </dgm:presLayoutVars>
      </dgm:prSet>
      <dgm:spPr/>
    </dgm:pt>
  </dgm:ptLst>
  <dgm:cxnLst>
    <dgm:cxn modelId="{C4E04A03-6DEA-4703-A62C-EBE8D14D556E}" type="presOf" srcId="{A5386952-2243-4350-BC8D-8931C88F79AF}" destId="{B23575B6-6D53-4391-B304-DD66E2C56FA0}" srcOrd="0" destOrd="0" presId="urn:microsoft.com/office/officeart/2005/8/layout/hierarchy3"/>
    <dgm:cxn modelId="{2D51E709-AC69-47A4-81BF-CCCD67DA56B7}" type="presOf" srcId="{7246C66F-85A7-4558-BA54-215F642A2CF3}" destId="{69A6E349-64D5-43B1-9CD5-038D5A0E96E3}" srcOrd="0" destOrd="0" presId="urn:microsoft.com/office/officeart/2005/8/layout/hierarchy3"/>
    <dgm:cxn modelId="{98D8F00D-E88C-40FD-B743-48380C7DE3FD}" type="presOf" srcId="{178C8608-8D48-40CA-B641-A0002F99EE40}" destId="{A0CCDE62-9EE7-4945-B916-F1665217A974}" srcOrd="0" destOrd="0" presId="urn:microsoft.com/office/officeart/2005/8/layout/hierarchy3"/>
    <dgm:cxn modelId="{02CEE81A-EC34-483B-971D-4E11ED834E86}" type="presOf" srcId="{C03C7BEA-28DB-4D75-B764-8620DFFA3DEE}" destId="{B9CA1D6E-0845-4660-B5F7-058D7D30E8C7}" srcOrd="0" destOrd="0" presId="urn:microsoft.com/office/officeart/2005/8/layout/hierarchy3"/>
    <dgm:cxn modelId="{24BCCE1C-5C65-4ED0-89D5-B021D0A68CDB}" type="presOf" srcId="{6F313E4F-8236-4739-9653-DF0EFC7D58AD}" destId="{6C721F09-F894-477E-95C7-60538E724C07}" srcOrd="0" destOrd="0" presId="urn:microsoft.com/office/officeart/2005/8/layout/hierarchy3"/>
    <dgm:cxn modelId="{6AABEE1C-DD34-4B86-A917-D23C521E443E}" type="presOf" srcId="{266159BC-0571-4942-BFC6-FAF250D7F4DE}" destId="{DB3FA20F-D6CC-46B7-A494-EA81F509D7C1}" srcOrd="0" destOrd="0" presId="urn:microsoft.com/office/officeart/2005/8/layout/hierarchy3"/>
    <dgm:cxn modelId="{25E5E41E-F89E-4424-8020-8919E773868B}" type="presOf" srcId="{A6FF75FD-F2FB-4C77-A0DD-E7783E839CBC}" destId="{D63B86CE-B9DA-4A25-8064-3DC181E6CB3C}" srcOrd="0" destOrd="0" presId="urn:microsoft.com/office/officeart/2005/8/layout/hierarchy3"/>
    <dgm:cxn modelId="{3D018A24-D6A5-4646-9DCA-01F2ECB31EAD}" srcId="{467DF576-2BEE-4572-8EA8-619D06B3BA8A}" destId="{178C8608-8D48-40CA-B641-A0002F99EE40}" srcOrd="2" destOrd="0" parTransId="{C31E8F0D-CBC7-46B7-A17D-A96B8A4D109C}" sibTransId="{8FC7F130-A0FF-4EEB-9556-11450F48EB02}"/>
    <dgm:cxn modelId="{60D52242-0A7C-4432-8532-AD6480A85438}" srcId="{467DF576-2BEE-4572-8EA8-619D06B3BA8A}" destId="{39AE4DD3-9C63-459C-959C-3C1FF76030C4}" srcOrd="3" destOrd="0" parTransId="{54A325F0-351C-45D1-90EC-867DAF979953}" sibTransId="{AE987DEA-44C9-4CC5-AF7A-CEEE32286BEE}"/>
    <dgm:cxn modelId="{96DD5C63-E890-4C12-B4D0-38A7769D552F}" type="presOf" srcId="{3CED6174-696A-452F-AE6B-D9FE0F843630}" destId="{2B0D5C69-06A4-437E-9E52-FC8E7CA8F7C2}" srcOrd="0" destOrd="0" presId="urn:microsoft.com/office/officeart/2005/8/layout/hierarchy3"/>
    <dgm:cxn modelId="{C817326C-6DCA-409C-9D59-1F1E3C7E28D9}" type="presOf" srcId="{7B92B631-BE40-44B8-B316-B83E9B0F84F6}" destId="{434A4956-35CE-45D3-A076-2E9A85F0D856}" srcOrd="0" destOrd="0" presId="urn:microsoft.com/office/officeart/2005/8/layout/hierarchy3"/>
    <dgm:cxn modelId="{1AFD914C-6610-47DF-AA2C-76AD1BEBA9F6}" srcId="{ED1C4531-5A01-41CD-8CC0-13C0098E1643}" destId="{266159BC-0571-4942-BFC6-FAF250D7F4DE}" srcOrd="1" destOrd="0" parTransId="{DF5C1FBD-522B-4F4A-8204-6F2899BC3009}" sibTransId="{EAF582AB-0E1E-4CBD-AF60-B38D1C576DF7}"/>
    <dgm:cxn modelId="{48556A55-1785-416A-813B-5F08795BAB29}" type="presOf" srcId="{467DF576-2BEE-4572-8EA8-619D06B3BA8A}" destId="{28C9AC03-C8F3-48B3-AA9E-F27E0EBE9DD0}" srcOrd="0" destOrd="0" presId="urn:microsoft.com/office/officeart/2005/8/layout/hierarchy3"/>
    <dgm:cxn modelId="{A752A055-D449-49DA-A73F-1F88906BD169}" type="presOf" srcId="{467DF576-2BEE-4572-8EA8-619D06B3BA8A}" destId="{101B85EF-B25B-4EFB-854F-1F1E035868C1}" srcOrd="1" destOrd="0" presId="urn:microsoft.com/office/officeart/2005/8/layout/hierarchy3"/>
    <dgm:cxn modelId="{3F3F915A-C22B-44F3-B2BF-8B8F712E7C8B}" type="presOf" srcId="{266159BC-0571-4942-BFC6-FAF250D7F4DE}" destId="{78DC7D99-178E-43F7-A1DB-49518868C6F0}" srcOrd="1" destOrd="0" presId="urn:microsoft.com/office/officeart/2005/8/layout/hierarchy3"/>
    <dgm:cxn modelId="{088F3B7F-933D-4F48-978F-BFA353895108}" type="presOf" srcId="{ED1C4531-5A01-41CD-8CC0-13C0098E1643}" destId="{ECD17C33-F494-41FB-AA24-1985A2BF0499}" srcOrd="0" destOrd="0" presId="urn:microsoft.com/office/officeart/2005/8/layout/hierarchy3"/>
    <dgm:cxn modelId="{7AE72681-6616-466F-9ABB-9C41174BAC10}" srcId="{266159BC-0571-4942-BFC6-FAF250D7F4DE}" destId="{57DC672F-464F-4405-A793-B35F09713F4D}" srcOrd="0" destOrd="0" parTransId="{7B92B631-BE40-44B8-B316-B83E9B0F84F6}" sibTransId="{61D3F7EC-E6F2-4875-9801-5E7B9F77D1FA}"/>
    <dgm:cxn modelId="{565E9782-DD18-43F4-9714-5E80B2B447B9}" srcId="{ED1C4531-5A01-41CD-8CC0-13C0098E1643}" destId="{467DF576-2BEE-4572-8EA8-619D06B3BA8A}" srcOrd="0" destOrd="0" parTransId="{9180337C-4FBD-4AFF-BAA3-EA5341BA8D03}" sibTransId="{D1C08C4D-8103-4BCA-A930-48C2E6DE80F8}"/>
    <dgm:cxn modelId="{137EAC9A-93D4-4FD0-9CAA-4334375F24DD}" type="presOf" srcId="{C25496D2-43A5-4E67-816C-766DC1B6F9EA}" destId="{9ACEF18A-304F-42E2-95E8-370F2D59CD0B}" srcOrd="0" destOrd="0" presId="urn:microsoft.com/office/officeart/2005/8/layout/hierarchy3"/>
    <dgm:cxn modelId="{D0C8739E-BC2B-4B14-B815-CCEE08B573A2}" srcId="{266159BC-0571-4942-BFC6-FAF250D7F4DE}" destId="{0D59F22A-2BAA-4381-A084-7D2B3F48D869}" srcOrd="3" destOrd="0" parTransId="{7246C66F-85A7-4558-BA54-215F642A2CF3}" sibTransId="{1104CFE0-DBCB-4F9F-9E3A-D41B1B6E1A9B}"/>
    <dgm:cxn modelId="{2DFBC19E-6A74-4910-B14D-4084955050D3}" srcId="{467DF576-2BEE-4572-8EA8-619D06B3BA8A}" destId="{F4891110-A57A-4F0E-97C1-63B03E7DCDA0}" srcOrd="0" destOrd="0" parTransId="{3CED6174-696A-452F-AE6B-D9FE0F843630}" sibTransId="{BFCFBAA3-E1B6-4108-9C8D-E478BF538EA7}"/>
    <dgm:cxn modelId="{F73A6FA5-45FC-44BA-A6A0-FB36AE94D933}" type="presOf" srcId="{57DC672F-464F-4405-A793-B35F09713F4D}" destId="{F854A8B5-923A-47C3-ADEE-2E36B9EA174B}" srcOrd="0" destOrd="0" presId="urn:microsoft.com/office/officeart/2005/8/layout/hierarchy3"/>
    <dgm:cxn modelId="{4D8E7FAA-1AB9-4A7B-BE4A-4883E15F6E02}" type="presOf" srcId="{F4891110-A57A-4F0E-97C1-63B03E7DCDA0}" destId="{1E422924-C4FC-4687-B598-35052C2F866F}" srcOrd="0" destOrd="0" presId="urn:microsoft.com/office/officeart/2005/8/layout/hierarchy3"/>
    <dgm:cxn modelId="{6479FBAF-9BD5-4166-BF2A-E7F05F4D16E2}" srcId="{266159BC-0571-4942-BFC6-FAF250D7F4DE}" destId="{A6FF75FD-F2FB-4C77-A0DD-E7783E839CBC}" srcOrd="1" destOrd="0" parTransId="{6F313E4F-8236-4739-9653-DF0EFC7D58AD}" sibTransId="{10ADA18F-2E0E-4214-A949-93C19E2CD918}"/>
    <dgm:cxn modelId="{993F39B2-893A-4400-8463-5756850180EA}" srcId="{467DF576-2BEE-4572-8EA8-619D06B3BA8A}" destId="{94A30A4E-7D14-4413-8ED5-E6C85D778D85}" srcOrd="1" destOrd="0" parTransId="{C03C7BEA-28DB-4D75-B764-8620DFFA3DEE}" sibTransId="{5AA8CB0D-E5C8-4796-A65C-E6CC5FDA6624}"/>
    <dgm:cxn modelId="{6C3C67CA-D23D-4667-A5F3-E41BA384A2AB}" type="presOf" srcId="{94A30A4E-7D14-4413-8ED5-E6C85D778D85}" destId="{38E5A9EC-2999-4D41-8CD5-DF6391CF63B8}" srcOrd="0" destOrd="0" presId="urn:microsoft.com/office/officeart/2005/8/layout/hierarchy3"/>
    <dgm:cxn modelId="{F50AC4DA-EB3D-44CC-BCE2-8713AC766A16}" type="presOf" srcId="{C31E8F0D-CBC7-46B7-A17D-A96B8A4D109C}" destId="{55ED7EAC-C261-4624-90DC-9ACA9545135E}" srcOrd="0" destOrd="0" presId="urn:microsoft.com/office/officeart/2005/8/layout/hierarchy3"/>
    <dgm:cxn modelId="{24AE27F1-CF4D-4537-97BF-D245E2989233}" type="presOf" srcId="{54A325F0-351C-45D1-90EC-867DAF979953}" destId="{63072C5C-C082-4437-BC32-18371C315598}" srcOrd="0" destOrd="0" presId="urn:microsoft.com/office/officeart/2005/8/layout/hierarchy3"/>
    <dgm:cxn modelId="{BC5116F4-1423-41A1-BE8D-615BE10ADADD}" type="presOf" srcId="{0D59F22A-2BAA-4381-A084-7D2B3F48D869}" destId="{E356B321-A959-46B3-AACB-61D4204607AA}" srcOrd="0" destOrd="0" presId="urn:microsoft.com/office/officeart/2005/8/layout/hierarchy3"/>
    <dgm:cxn modelId="{0752C0FC-1E42-480D-BAA5-A78F26623228}" type="presOf" srcId="{39AE4DD3-9C63-459C-959C-3C1FF76030C4}" destId="{1E10C3DE-0260-46F4-B8BB-8E48B907796E}" srcOrd="0" destOrd="0" presId="urn:microsoft.com/office/officeart/2005/8/layout/hierarchy3"/>
    <dgm:cxn modelId="{6EB467FE-763D-4D54-ABEE-6A2E35962CD9}" srcId="{266159BC-0571-4942-BFC6-FAF250D7F4DE}" destId="{C25496D2-43A5-4E67-816C-766DC1B6F9EA}" srcOrd="2" destOrd="0" parTransId="{A5386952-2243-4350-BC8D-8931C88F79AF}" sibTransId="{F17E945C-25B6-4DFE-AAE0-FBBA4E369739}"/>
    <dgm:cxn modelId="{F8481BBE-0722-445C-BD8D-CCD60F119554}" type="presParOf" srcId="{ECD17C33-F494-41FB-AA24-1985A2BF0499}" destId="{222AEE37-2C00-4A5D-B458-3123D6580975}" srcOrd="0" destOrd="0" presId="urn:microsoft.com/office/officeart/2005/8/layout/hierarchy3"/>
    <dgm:cxn modelId="{2A6B7942-4638-4399-BE12-FD6987987E2E}" type="presParOf" srcId="{222AEE37-2C00-4A5D-B458-3123D6580975}" destId="{820D1AAC-DC36-430F-A29D-65072DB3DF33}" srcOrd="0" destOrd="0" presId="urn:microsoft.com/office/officeart/2005/8/layout/hierarchy3"/>
    <dgm:cxn modelId="{C5FB69EB-7808-4F9D-BD23-474EEFE0987F}" type="presParOf" srcId="{820D1AAC-DC36-430F-A29D-65072DB3DF33}" destId="{28C9AC03-C8F3-48B3-AA9E-F27E0EBE9DD0}" srcOrd="0" destOrd="0" presId="urn:microsoft.com/office/officeart/2005/8/layout/hierarchy3"/>
    <dgm:cxn modelId="{D6180122-3A35-44A6-A001-A587E17D4029}" type="presParOf" srcId="{820D1AAC-DC36-430F-A29D-65072DB3DF33}" destId="{101B85EF-B25B-4EFB-854F-1F1E035868C1}" srcOrd="1" destOrd="0" presId="urn:microsoft.com/office/officeart/2005/8/layout/hierarchy3"/>
    <dgm:cxn modelId="{EA382EAD-4374-4614-AEC0-3EE15337CA9F}" type="presParOf" srcId="{222AEE37-2C00-4A5D-B458-3123D6580975}" destId="{DAC26AA8-630D-4118-AA9D-9AD9CC775BAD}" srcOrd="1" destOrd="0" presId="urn:microsoft.com/office/officeart/2005/8/layout/hierarchy3"/>
    <dgm:cxn modelId="{87B78753-CC3A-4307-AD16-B8197B7EA475}" type="presParOf" srcId="{DAC26AA8-630D-4118-AA9D-9AD9CC775BAD}" destId="{2B0D5C69-06A4-437E-9E52-FC8E7CA8F7C2}" srcOrd="0" destOrd="0" presId="urn:microsoft.com/office/officeart/2005/8/layout/hierarchy3"/>
    <dgm:cxn modelId="{F56820C4-3665-477E-9A8E-4E4A885BC184}" type="presParOf" srcId="{DAC26AA8-630D-4118-AA9D-9AD9CC775BAD}" destId="{1E422924-C4FC-4687-B598-35052C2F866F}" srcOrd="1" destOrd="0" presId="urn:microsoft.com/office/officeart/2005/8/layout/hierarchy3"/>
    <dgm:cxn modelId="{C11A2969-0D5F-443C-BB7D-9E3041B602AB}" type="presParOf" srcId="{DAC26AA8-630D-4118-AA9D-9AD9CC775BAD}" destId="{B9CA1D6E-0845-4660-B5F7-058D7D30E8C7}" srcOrd="2" destOrd="0" presId="urn:microsoft.com/office/officeart/2005/8/layout/hierarchy3"/>
    <dgm:cxn modelId="{050C898B-B310-418A-97EB-84A2C27D1F0A}" type="presParOf" srcId="{DAC26AA8-630D-4118-AA9D-9AD9CC775BAD}" destId="{38E5A9EC-2999-4D41-8CD5-DF6391CF63B8}" srcOrd="3" destOrd="0" presId="urn:microsoft.com/office/officeart/2005/8/layout/hierarchy3"/>
    <dgm:cxn modelId="{6090F1DC-A68F-4BFC-9019-6B666F00899E}" type="presParOf" srcId="{DAC26AA8-630D-4118-AA9D-9AD9CC775BAD}" destId="{55ED7EAC-C261-4624-90DC-9ACA9545135E}" srcOrd="4" destOrd="0" presId="urn:microsoft.com/office/officeart/2005/8/layout/hierarchy3"/>
    <dgm:cxn modelId="{B7EEC976-D981-4BFA-9409-FD713F76ECAB}" type="presParOf" srcId="{DAC26AA8-630D-4118-AA9D-9AD9CC775BAD}" destId="{A0CCDE62-9EE7-4945-B916-F1665217A974}" srcOrd="5" destOrd="0" presId="urn:microsoft.com/office/officeart/2005/8/layout/hierarchy3"/>
    <dgm:cxn modelId="{A3A6E113-E595-40AB-B62E-BDBAF5EC7D74}" type="presParOf" srcId="{DAC26AA8-630D-4118-AA9D-9AD9CC775BAD}" destId="{63072C5C-C082-4437-BC32-18371C315598}" srcOrd="6" destOrd="0" presId="urn:microsoft.com/office/officeart/2005/8/layout/hierarchy3"/>
    <dgm:cxn modelId="{F597E02F-A975-4369-88FA-7A08CB95E7CE}" type="presParOf" srcId="{DAC26AA8-630D-4118-AA9D-9AD9CC775BAD}" destId="{1E10C3DE-0260-46F4-B8BB-8E48B907796E}" srcOrd="7" destOrd="0" presId="urn:microsoft.com/office/officeart/2005/8/layout/hierarchy3"/>
    <dgm:cxn modelId="{EEDFDE09-1B59-4EDF-9BA6-B67B43C51C4E}" type="presParOf" srcId="{ECD17C33-F494-41FB-AA24-1985A2BF0499}" destId="{CB3D74A7-12EF-462C-BD03-AF7E6C67B55F}" srcOrd="1" destOrd="0" presId="urn:microsoft.com/office/officeart/2005/8/layout/hierarchy3"/>
    <dgm:cxn modelId="{06B5D976-3A5F-4E75-8DC2-533D6DF4D9E2}" type="presParOf" srcId="{CB3D74A7-12EF-462C-BD03-AF7E6C67B55F}" destId="{46ECF67A-6012-482F-BFDB-7C4864C6064F}" srcOrd="0" destOrd="0" presId="urn:microsoft.com/office/officeart/2005/8/layout/hierarchy3"/>
    <dgm:cxn modelId="{C3D13165-1940-4950-B748-1E157135E7E0}" type="presParOf" srcId="{46ECF67A-6012-482F-BFDB-7C4864C6064F}" destId="{DB3FA20F-D6CC-46B7-A494-EA81F509D7C1}" srcOrd="0" destOrd="0" presId="urn:microsoft.com/office/officeart/2005/8/layout/hierarchy3"/>
    <dgm:cxn modelId="{D48F2891-DCF2-4FCF-A618-78A781B33F30}" type="presParOf" srcId="{46ECF67A-6012-482F-BFDB-7C4864C6064F}" destId="{78DC7D99-178E-43F7-A1DB-49518868C6F0}" srcOrd="1" destOrd="0" presId="urn:microsoft.com/office/officeart/2005/8/layout/hierarchy3"/>
    <dgm:cxn modelId="{89B40885-27D5-4EFE-93C4-EDCFCABC41E0}" type="presParOf" srcId="{CB3D74A7-12EF-462C-BD03-AF7E6C67B55F}" destId="{AC48014F-0FB5-47D7-8CD3-FBC49E3F701A}" srcOrd="1" destOrd="0" presId="urn:microsoft.com/office/officeart/2005/8/layout/hierarchy3"/>
    <dgm:cxn modelId="{D173312D-ACCC-4EFD-9C14-4BCD46CDBE59}" type="presParOf" srcId="{AC48014F-0FB5-47D7-8CD3-FBC49E3F701A}" destId="{434A4956-35CE-45D3-A076-2E9A85F0D856}" srcOrd="0" destOrd="0" presId="urn:microsoft.com/office/officeart/2005/8/layout/hierarchy3"/>
    <dgm:cxn modelId="{BC462D89-7859-46F7-A98A-C806A45AC4D1}" type="presParOf" srcId="{AC48014F-0FB5-47D7-8CD3-FBC49E3F701A}" destId="{F854A8B5-923A-47C3-ADEE-2E36B9EA174B}" srcOrd="1" destOrd="0" presId="urn:microsoft.com/office/officeart/2005/8/layout/hierarchy3"/>
    <dgm:cxn modelId="{E7E7881B-B04A-42B5-B258-EAC64F5E4E37}" type="presParOf" srcId="{AC48014F-0FB5-47D7-8CD3-FBC49E3F701A}" destId="{6C721F09-F894-477E-95C7-60538E724C07}" srcOrd="2" destOrd="0" presId="urn:microsoft.com/office/officeart/2005/8/layout/hierarchy3"/>
    <dgm:cxn modelId="{FA550B6E-80E1-436B-B6E9-DFD25FA74CDB}" type="presParOf" srcId="{AC48014F-0FB5-47D7-8CD3-FBC49E3F701A}" destId="{D63B86CE-B9DA-4A25-8064-3DC181E6CB3C}" srcOrd="3" destOrd="0" presId="urn:microsoft.com/office/officeart/2005/8/layout/hierarchy3"/>
    <dgm:cxn modelId="{09D7A588-78DF-42A4-8AD5-A91B32A80DEB}" type="presParOf" srcId="{AC48014F-0FB5-47D7-8CD3-FBC49E3F701A}" destId="{B23575B6-6D53-4391-B304-DD66E2C56FA0}" srcOrd="4" destOrd="0" presId="urn:microsoft.com/office/officeart/2005/8/layout/hierarchy3"/>
    <dgm:cxn modelId="{89B11C5B-2D59-473D-8AF4-297BA97F16E1}" type="presParOf" srcId="{AC48014F-0FB5-47D7-8CD3-FBC49E3F701A}" destId="{9ACEF18A-304F-42E2-95E8-370F2D59CD0B}" srcOrd="5" destOrd="0" presId="urn:microsoft.com/office/officeart/2005/8/layout/hierarchy3"/>
    <dgm:cxn modelId="{7B5BFD80-372D-4AD4-B281-4748382775B4}" type="presParOf" srcId="{AC48014F-0FB5-47D7-8CD3-FBC49E3F701A}" destId="{69A6E349-64D5-43B1-9CD5-038D5A0E96E3}" srcOrd="6" destOrd="0" presId="urn:microsoft.com/office/officeart/2005/8/layout/hierarchy3"/>
    <dgm:cxn modelId="{B7C060A3-82C1-4F21-8A90-CEE45D9CFAA3}" type="presParOf" srcId="{AC48014F-0FB5-47D7-8CD3-FBC49E3F701A}" destId="{E356B321-A959-46B3-AACB-61D4204607AA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A74F36-1796-476B-A2DE-F8FF6C3F7A45}" type="doc">
      <dgm:prSet loTypeId="urn:microsoft.com/office/officeart/2005/8/layout/hList9" loCatId="list" qsTypeId="urn:microsoft.com/office/officeart/2005/8/quickstyle/3d5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FCEE7FF-5CFE-4256-A632-DC86942C0629}">
      <dgm:prSet phldrT="[Text]" custT="1"/>
      <dgm:spPr>
        <a:xfrm>
          <a:off x="486489" y="991"/>
          <a:ext cx="940296" cy="940296"/>
        </a:xfrm>
        <a:prstGeom prst="ellipse">
          <a:avLst/>
        </a:prstGeom>
        <a:solidFill>
          <a:srgbClr val="ED7D31">
            <a:hueOff val="0"/>
            <a:satOff val="0"/>
            <a:lumOff val="0"/>
            <a:alphaOff val="0"/>
          </a:srgbClr>
        </a:solidFill>
        <a:ln>
          <a:noFill/>
        </a:ln>
        <a:effectLst/>
        <a:sp3d extrusionH="381000" contourW="38100" prstMaterial="matte">
          <a:contourClr>
            <a:sysClr val="window" lastClr="FFFFFF"/>
          </a:contourClr>
        </a:sp3d>
      </dgm:spPr>
      <dgm:t>
        <a:bodyPr/>
        <a:lstStyle/>
        <a:p>
          <a:pPr>
            <a:buNone/>
          </a:pPr>
          <a:r>
            <a:rPr lang="en-US" sz="24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Punitive justice</a:t>
          </a:r>
        </a:p>
      </dgm:t>
    </dgm:pt>
    <dgm:pt modelId="{03B37047-58AF-4B63-B608-0E886B9F8A5E}" type="parTrans" cxnId="{3677D64A-F309-46B3-A2AC-D79B62CF6C1E}">
      <dgm:prSet/>
      <dgm:spPr/>
      <dgm:t>
        <a:bodyPr/>
        <a:lstStyle/>
        <a:p>
          <a:endParaRPr lang="en-US"/>
        </a:p>
      </dgm:t>
    </dgm:pt>
    <dgm:pt modelId="{E1F5C2DB-CB89-44DA-A0F0-414DF05C0BE6}" type="sibTrans" cxnId="{3677D64A-F309-46B3-A2AC-D79B62CF6C1E}">
      <dgm:prSet/>
      <dgm:spPr/>
      <dgm:t>
        <a:bodyPr/>
        <a:lstStyle/>
        <a:p>
          <a:endParaRPr lang="en-US"/>
        </a:p>
      </dgm:t>
    </dgm:pt>
    <dgm:pt modelId="{CC729571-BF6F-44BB-AB4C-03E9DAFB492D}">
      <dgm:prSet phldrT="[Text]" custT="1"/>
      <dgm:spPr>
        <a:xfrm>
          <a:off x="1238726" y="377109"/>
          <a:ext cx="1410444" cy="940766"/>
        </a:xfrm>
        <a:prstGeom prst="rect">
          <a:avLst/>
        </a:prstGeom>
        <a:solidFill>
          <a:srgbClr val="ED7D31">
            <a:tint val="40000"/>
            <a:alpha val="90000"/>
            <a:hueOff val="0"/>
            <a:satOff val="0"/>
            <a:lumOff val="0"/>
            <a:alphaOff val="0"/>
          </a:srgbClr>
        </a:solidFill>
        <a:ln>
          <a:noFill/>
        </a:ln>
        <a:effectLst/>
        <a:sp3d z="-400500" extrusionH="63500" contourW="12700" prstMaterial="matte">
          <a:contourClr>
            <a:sysClr val="window" lastClr="FFFFFF"/>
          </a:contourClr>
        </a:sp3d>
      </dgm:spPr>
      <dgm:t>
        <a:bodyPr/>
        <a:lstStyle/>
        <a:p>
          <a:pPr>
            <a:buNone/>
          </a:pPr>
          <a:r>
            <a:rPr lang="en-US" sz="28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Retributive sanctions</a:t>
          </a:r>
        </a:p>
      </dgm:t>
    </dgm:pt>
    <dgm:pt modelId="{AEFBD630-8760-4D45-A4CF-582F205FDF55}" type="parTrans" cxnId="{AFF6CCDC-ED84-45B1-ACC3-9E936F64DF6D}">
      <dgm:prSet/>
      <dgm:spPr/>
      <dgm:t>
        <a:bodyPr/>
        <a:lstStyle/>
        <a:p>
          <a:endParaRPr lang="en-US"/>
        </a:p>
      </dgm:t>
    </dgm:pt>
    <dgm:pt modelId="{06641F56-1A22-4205-995F-ED1FD4060155}" type="sibTrans" cxnId="{AFF6CCDC-ED84-45B1-ACC3-9E936F64DF6D}">
      <dgm:prSet/>
      <dgm:spPr/>
      <dgm:t>
        <a:bodyPr/>
        <a:lstStyle/>
        <a:p>
          <a:endParaRPr lang="en-US"/>
        </a:p>
      </dgm:t>
    </dgm:pt>
    <dgm:pt modelId="{FBAECFE8-CDAF-451E-A688-8C3172E91298}">
      <dgm:prSet phldrT="[Text]" custT="1"/>
      <dgm:spPr>
        <a:xfrm>
          <a:off x="1238726" y="1317876"/>
          <a:ext cx="1410444" cy="940766"/>
        </a:xfrm>
        <a:prstGeom prst="rect">
          <a:avLst/>
        </a:prstGeom>
        <a:solidFill>
          <a:srgbClr val="A5A5A5">
            <a:tint val="40000"/>
            <a:alpha val="90000"/>
            <a:hueOff val="0"/>
            <a:satOff val="0"/>
            <a:lumOff val="0"/>
            <a:alphaOff val="0"/>
          </a:srgbClr>
        </a:solidFill>
        <a:ln>
          <a:noFill/>
        </a:ln>
        <a:effectLst/>
        <a:sp3d z="-400500" extrusionH="63500" contourW="12700" prstMaterial="matte">
          <a:contourClr>
            <a:sysClr val="window" lastClr="FFFFFF"/>
          </a:contourClr>
        </a:sp3d>
      </dgm:spPr>
      <dgm:t>
        <a:bodyPr/>
        <a:lstStyle/>
        <a:p>
          <a:pPr>
            <a:buNone/>
          </a:pPr>
          <a:r>
            <a:rPr lang="en-US" sz="28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Lost trust</a:t>
          </a:r>
        </a:p>
      </dgm:t>
    </dgm:pt>
    <dgm:pt modelId="{0FAFAFEE-F526-4208-B4EC-F5BBC45ED7B5}" type="parTrans" cxnId="{3E34B632-44BB-498C-A961-42E8FDC19710}">
      <dgm:prSet/>
      <dgm:spPr/>
      <dgm:t>
        <a:bodyPr/>
        <a:lstStyle/>
        <a:p>
          <a:endParaRPr lang="en-US"/>
        </a:p>
      </dgm:t>
    </dgm:pt>
    <dgm:pt modelId="{D5CA78FD-A8E3-44D7-B217-F1A29E373362}" type="sibTrans" cxnId="{3E34B632-44BB-498C-A961-42E8FDC19710}">
      <dgm:prSet/>
      <dgm:spPr/>
      <dgm:t>
        <a:bodyPr/>
        <a:lstStyle/>
        <a:p>
          <a:endParaRPr lang="en-US"/>
        </a:p>
      </dgm:t>
    </dgm:pt>
    <dgm:pt modelId="{3E820AB2-6C7F-45EC-93CD-C3DFC28CECEE}">
      <dgm:prSet phldrT="[Text]" custT="1"/>
      <dgm:spPr>
        <a:xfrm>
          <a:off x="2837229" y="991"/>
          <a:ext cx="940296" cy="940296"/>
        </a:xfrm>
        <a:prstGeom prst="ellipse">
          <a:avLst/>
        </a:prstGeom>
        <a:solidFill>
          <a:srgbClr val="A5A5A5">
            <a:hueOff val="0"/>
            <a:satOff val="0"/>
            <a:lumOff val="0"/>
            <a:alphaOff val="0"/>
          </a:srgbClr>
        </a:solidFill>
        <a:ln>
          <a:noFill/>
        </a:ln>
        <a:effectLst/>
        <a:sp3d extrusionH="381000" contourW="38100" prstMaterial="matte">
          <a:contourClr>
            <a:sysClr val="window" lastClr="FFFFFF"/>
          </a:contourClr>
        </a:sp3d>
      </dgm:spPr>
      <dgm:t>
        <a:bodyPr/>
        <a:lstStyle/>
        <a:p>
          <a:pPr>
            <a:buNone/>
          </a:pPr>
          <a:r>
            <a:rPr lang="en-US" sz="24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Restorative justice</a:t>
          </a:r>
        </a:p>
      </dgm:t>
    </dgm:pt>
    <dgm:pt modelId="{B60C0F63-1A45-4475-BB3B-9FA7E9517D0D}" type="parTrans" cxnId="{AE198E61-69DE-4458-AC06-BEDED98D34F0}">
      <dgm:prSet/>
      <dgm:spPr/>
      <dgm:t>
        <a:bodyPr/>
        <a:lstStyle/>
        <a:p>
          <a:endParaRPr lang="en-US"/>
        </a:p>
      </dgm:t>
    </dgm:pt>
    <dgm:pt modelId="{14B2B903-EE73-4845-8C50-642A86B9D065}" type="sibTrans" cxnId="{AE198E61-69DE-4458-AC06-BEDED98D34F0}">
      <dgm:prSet/>
      <dgm:spPr/>
      <dgm:t>
        <a:bodyPr/>
        <a:lstStyle/>
        <a:p>
          <a:endParaRPr lang="en-US"/>
        </a:p>
      </dgm:t>
    </dgm:pt>
    <dgm:pt modelId="{30E9AC9D-09A2-4C30-BF3D-BFD5C0231919}">
      <dgm:prSet phldrT="[Text]" custT="1"/>
      <dgm:spPr>
        <a:xfrm>
          <a:off x="3589466" y="377109"/>
          <a:ext cx="1410444" cy="940766"/>
        </a:xfrm>
        <a:prstGeom prst="rect">
          <a:avLst/>
        </a:prstGeom>
        <a:solidFill>
          <a:srgbClr val="5B9BD5">
            <a:tint val="40000"/>
            <a:alpha val="90000"/>
            <a:hueOff val="0"/>
            <a:satOff val="0"/>
            <a:lumOff val="0"/>
            <a:alphaOff val="0"/>
          </a:srgbClr>
        </a:solidFill>
        <a:ln>
          <a:noFill/>
        </a:ln>
        <a:effectLst/>
        <a:sp3d z="-400500" extrusionH="63500" contourW="12700" prstMaterial="matte">
          <a:contourClr>
            <a:sysClr val="window" lastClr="FFFFFF"/>
          </a:contourClr>
        </a:sp3d>
      </dgm:spPr>
      <dgm:t>
        <a:bodyPr/>
        <a:lstStyle/>
        <a:p>
          <a:pPr>
            <a:buNone/>
          </a:pPr>
          <a:r>
            <a:rPr lang="en-US" sz="28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Repair Harm</a:t>
          </a:r>
        </a:p>
      </dgm:t>
    </dgm:pt>
    <dgm:pt modelId="{35778512-1EE4-447F-A660-41D1DB8DD1E7}" type="parTrans" cxnId="{70D316D8-7F7D-4707-A3B4-9D81D90D4F37}">
      <dgm:prSet/>
      <dgm:spPr/>
      <dgm:t>
        <a:bodyPr/>
        <a:lstStyle/>
        <a:p>
          <a:endParaRPr lang="en-US"/>
        </a:p>
      </dgm:t>
    </dgm:pt>
    <dgm:pt modelId="{F226C88B-9176-475D-88D6-8EED5EDD4015}" type="sibTrans" cxnId="{70D316D8-7F7D-4707-A3B4-9D81D90D4F37}">
      <dgm:prSet/>
      <dgm:spPr/>
      <dgm:t>
        <a:bodyPr/>
        <a:lstStyle/>
        <a:p>
          <a:endParaRPr lang="en-US"/>
        </a:p>
      </dgm:t>
    </dgm:pt>
    <dgm:pt modelId="{DB988408-F200-4F0E-A0D8-66C39EFB91A8}">
      <dgm:prSet phldrT="[Text]" custT="1"/>
      <dgm:spPr>
        <a:xfrm>
          <a:off x="3589466" y="1317876"/>
          <a:ext cx="1410444" cy="940766"/>
        </a:xfrm>
        <a:prstGeom prst="rect">
          <a:avLst/>
        </a:prstGeom>
        <a:solidFill>
          <a:srgbClr val="70AD47">
            <a:tint val="40000"/>
            <a:alpha val="90000"/>
            <a:hueOff val="0"/>
            <a:satOff val="0"/>
            <a:lumOff val="0"/>
            <a:alphaOff val="0"/>
          </a:srgbClr>
        </a:solidFill>
        <a:ln>
          <a:noFill/>
        </a:ln>
        <a:effectLst/>
        <a:sp3d z="-400500" extrusionH="63500" contourW="12700" prstMaterial="matte">
          <a:contourClr>
            <a:sysClr val="window" lastClr="FFFFFF"/>
          </a:contourClr>
        </a:sp3d>
      </dgm:spPr>
      <dgm:t>
        <a:bodyPr/>
        <a:lstStyle/>
        <a:p>
          <a:pPr>
            <a:buNone/>
          </a:pPr>
          <a:r>
            <a:rPr lang="en-US" sz="28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Regain Trust</a:t>
          </a:r>
        </a:p>
      </dgm:t>
    </dgm:pt>
    <dgm:pt modelId="{1C1A061C-F064-4C67-A757-44D857E9ED4C}" type="parTrans" cxnId="{29728306-1939-420B-9A14-E5ACDA70A84B}">
      <dgm:prSet/>
      <dgm:spPr/>
      <dgm:t>
        <a:bodyPr/>
        <a:lstStyle/>
        <a:p>
          <a:endParaRPr lang="en-US"/>
        </a:p>
      </dgm:t>
    </dgm:pt>
    <dgm:pt modelId="{C0AA5CE0-457F-4F29-A6D5-3E975579CE0A}" type="sibTrans" cxnId="{29728306-1939-420B-9A14-E5ACDA70A84B}">
      <dgm:prSet/>
      <dgm:spPr/>
      <dgm:t>
        <a:bodyPr/>
        <a:lstStyle/>
        <a:p>
          <a:endParaRPr lang="en-US"/>
        </a:p>
      </dgm:t>
    </dgm:pt>
    <dgm:pt modelId="{94E1A8C0-FF18-436D-9834-CB5A1CDF027C}">
      <dgm:prSet phldrT="[Text]" custT="1"/>
      <dgm:spPr>
        <a:xfrm>
          <a:off x="3589466" y="2258642"/>
          <a:ext cx="1410444" cy="940766"/>
        </a:xfrm>
        <a:prstGeom prst="rect">
          <a:avLst/>
        </a:prstGeom>
        <a:solidFill>
          <a:srgbClr val="ED7D31">
            <a:tint val="40000"/>
            <a:alpha val="90000"/>
            <a:hueOff val="0"/>
            <a:satOff val="0"/>
            <a:lumOff val="0"/>
            <a:alphaOff val="0"/>
          </a:srgbClr>
        </a:solidFill>
        <a:ln>
          <a:noFill/>
        </a:ln>
        <a:effectLst/>
        <a:sp3d z="-400500" extrusionH="63500" contourW="12700" prstMaterial="matte">
          <a:contourClr>
            <a:sysClr val="window" lastClr="FFFFFF"/>
          </a:contourClr>
        </a:sp3d>
      </dgm:spPr>
      <dgm:t>
        <a:bodyPr/>
        <a:lstStyle/>
        <a:p>
          <a:pPr>
            <a:buNone/>
          </a:pPr>
          <a:r>
            <a:rPr lang="en-US" sz="28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Rebuild community</a:t>
          </a:r>
        </a:p>
      </dgm:t>
    </dgm:pt>
    <dgm:pt modelId="{4873BDC2-50D7-4834-ACFE-AD916A132BAC}" type="parTrans" cxnId="{89FE636E-CADA-431C-BD6A-15D272F62CD0}">
      <dgm:prSet/>
      <dgm:spPr/>
      <dgm:t>
        <a:bodyPr/>
        <a:lstStyle/>
        <a:p>
          <a:endParaRPr lang="en-US"/>
        </a:p>
      </dgm:t>
    </dgm:pt>
    <dgm:pt modelId="{87C59EDF-1060-4B9F-95AB-646C0D2FCB8C}" type="sibTrans" cxnId="{89FE636E-CADA-431C-BD6A-15D272F62CD0}">
      <dgm:prSet/>
      <dgm:spPr/>
      <dgm:t>
        <a:bodyPr/>
        <a:lstStyle/>
        <a:p>
          <a:endParaRPr lang="en-US"/>
        </a:p>
      </dgm:t>
    </dgm:pt>
    <dgm:pt modelId="{097DFFD3-27B3-4637-A75F-DA7FB34754C0}">
      <dgm:prSet phldrT="[Text]" custT="1"/>
      <dgm:spPr>
        <a:xfrm>
          <a:off x="1238726" y="2258642"/>
          <a:ext cx="1410444" cy="940766"/>
        </a:xfrm>
        <a:prstGeom prst="rect">
          <a:avLst/>
        </a:prstGeom>
        <a:solidFill>
          <a:srgbClr val="FFC000">
            <a:tint val="40000"/>
            <a:alpha val="90000"/>
            <a:hueOff val="0"/>
            <a:satOff val="0"/>
            <a:lumOff val="0"/>
            <a:alphaOff val="0"/>
          </a:srgbClr>
        </a:solidFill>
        <a:ln>
          <a:noFill/>
        </a:ln>
        <a:effectLst/>
        <a:sp3d z="-400500" extrusionH="63500" contourW="12700" prstMaterial="matte">
          <a:contourClr>
            <a:sysClr val="window" lastClr="FFFFFF"/>
          </a:contourClr>
        </a:sp3d>
      </dgm:spPr>
      <dgm:t>
        <a:bodyPr/>
        <a:lstStyle/>
        <a:p>
          <a:pPr>
            <a:buNone/>
          </a:pPr>
          <a:r>
            <a:rPr lang="en-US" sz="28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Virtual recidivism</a:t>
          </a:r>
        </a:p>
      </dgm:t>
    </dgm:pt>
    <dgm:pt modelId="{47E35F74-71D6-4C17-9E6D-C91FCF29E768}" type="parTrans" cxnId="{ADFEC2BD-2E72-4346-8349-CC07D62D16A9}">
      <dgm:prSet/>
      <dgm:spPr/>
      <dgm:t>
        <a:bodyPr/>
        <a:lstStyle/>
        <a:p>
          <a:endParaRPr lang="en-US"/>
        </a:p>
      </dgm:t>
    </dgm:pt>
    <dgm:pt modelId="{A3712157-F92D-40C2-B8CC-C8DB646F226D}" type="sibTrans" cxnId="{ADFEC2BD-2E72-4346-8349-CC07D62D16A9}">
      <dgm:prSet/>
      <dgm:spPr/>
      <dgm:t>
        <a:bodyPr/>
        <a:lstStyle/>
        <a:p>
          <a:endParaRPr lang="en-US"/>
        </a:p>
      </dgm:t>
    </dgm:pt>
    <dgm:pt modelId="{1621B58B-B9B5-4D1D-ACA3-7D32D2485110}">
      <dgm:prSet phldrT="[Text]" custT="1"/>
      <dgm:spPr>
        <a:xfrm>
          <a:off x="1238726" y="2258642"/>
          <a:ext cx="1410444" cy="940766"/>
        </a:xfrm>
        <a:solidFill>
          <a:srgbClr val="FFC000">
            <a:tint val="40000"/>
            <a:alpha val="90000"/>
            <a:hueOff val="0"/>
            <a:satOff val="0"/>
            <a:lumOff val="0"/>
            <a:alphaOff val="0"/>
          </a:srgbClr>
        </a:solidFill>
        <a:ln>
          <a:noFill/>
        </a:ln>
        <a:effectLst/>
        <a:sp3d z="-400500" extrusionH="63500" contourW="12700" prstMaterial="matte">
          <a:contourClr>
            <a:sysClr val="window" lastClr="FFFFFF"/>
          </a:contourClr>
        </a:sp3d>
      </dgm:spPr>
      <dgm:t>
        <a:bodyPr/>
        <a:lstStyle/>
        <a:p>
          <a:pPr>
            <a:buNone/>
          </a:pPr>
          <a:r>
            <a:rPr lang="en-US" sz="28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Expulsion</a:t>
          </a:r>
        </a:p>
      </dgm:t>
    </dgm:pt>
    <dgm:pt modelId="{D2D117EF-E3F7-4F3F-923E-7EF33CAF4647}" type="parTrans" cxnId="{34264715-9F8A-4FA8-B0FF-292B5E81BC77}">
      <dgm:prSet/>
      <dgm:spPr/>
      <dgm:t>
        <a:bodyPr/>
        <a:lstStyle/>
        <a:p>
          <a:endParaRPr lang="en-US"/>
        </a:p>
      </dgm:t>
    </dgm:pt>
    <dgm:pt modelId="{A7C342C6-3F65-47C9-86EB-C9807252019B}" type="sibTrans" cxnId="{34264715-9F8A-4FA8-B0FF-292B5E81BC77}">
      <dgm:prSet/>
      <dgm:spPr/>
      <dgm:t>
        <a:bodyPr/>
        <a:lstStyle/>
        <a:p>
          <a:endParaRPr lang="en-US"/>
        </a:p>
      </dgm:t>
    </dgm:pt>
    <dgm:pt modelId="{7524EEFB-970F-40AF-AEA7-12216B8A73A9}">
      <dgm:prSet phldrT="[Text]"/>
      <dgm:spPr>
        <a:xfrm>
          <a:off x="3589466" y="2258642"/>
          <a:ext cx="1410444" cy="940766"/>
        </a:xfrm>
        <a:solidFill>
          <a:srgbClr val="ED7D31">
            <a:tint val="40000"/>
            <a:alpha val="90000"/>
            <a:hueOff val="0"/>
            <a:satOff val="0"/>
            <a:lumOff val="0"/>
            <a:alphaOff val="0"/>
          </a:srgbClr>
        </a:solidFill>
        <a:ln>
          <a:noFill/>
        </a:ln>
        <a:effectLst/>
        <a:sp3d z="-400500" extrusionH="63500" contourW="12700" prstMaterial="matte">
          <a:contourClr>
            <a:sysClr val="window" lastClr="FFFFFF"/>
          </a:contourClr>
        </a:sp3d>
      </dgm:spPr>
      <dgm:t>
        <a:bodyPr/>
        <a:lstStyle/>
        <a:p>
          <a:pPr>
            <a:buNone/>
          </a:pPr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Reintegration</a:t>
          </a:r>
        </a:p>
      </dgm:t>
    </dgm:pt>
    <dgm:pt modelId="{B4385FCC-46C5-4418-95C8-0C20428202A8}" type="parTrans" cxnId="{EF5A444E-3FB6-4565-B9C6-629C57158C21}">
      <dgm:prSet/>
      <dgm:spPr/>
      <dgm:t>
        <a:bodyPr/>
        <a:lstStyle/>
        <a:p>
          <a:endParaRPr lang="en-US"/>
        </a:p>
      </dgm:t>
    </dgm:pt>
    <dgm:pt modelId="{3A983BF7-ED13-4A27-9B14-0A1AD2AD5635}" type="sibTrans" cxnId="{EF5A444E-3FB6-4565-B9C6-629C57158C21}">
      <dgm:prSet/>
      <dgm:spPr/>
      <dgm:t>
        <a:bodyPr/>
        <a:lstStyle/>
        <a:p>
          <a:endParaRPr lang="en-US"/>
        </a:p>
      </dgm:t>
    </dgm:pt>
    <dgm:pt modelId="{AEA6297D-73BD-4F1D-B386-C6C9BAAC48AB}" type="pres">
      <dgm:prSet presAssocID="{D7A74F36-1796-476B-A2DE-F8FF6C3F7A45}" presName="list" presStyleCnt="0">
        <dgm:presLayoutVars>
          <dgm:dir/>
          <dgm:animLvl val="lvl"/>
        </dgm:presLayoutVars>
      </dgm:prSet>
      <dgm:spPr/>
    </dgm:pt>
    <dgm:pt modelId="{6412ED33-01E3-422D-90BA-51C85F4B195C}" type="pres">
      <dgm:prSet presAssocID="{FFCEE7FF-5CFE-4256-A632-DC86942C0629}" presName="posSpace" presStyleCnt="0"/>
      <dgm:spPr/>
    </dgm:pt>
    <dgm:pt modelId="{4ACF3720-FC71-445D-AB29-42F84D159BA7}" type="pres">
      <dgm:prSet presAssocID="{FFCEE7FF-5CFE-4256-A632-DC86942C0629}" presName="vertFlow" presStyleCnt="0"/>
      <dgm:spPr/>
    </dgm:pt>
    <dgm:pt modelId="{C8E10B7B-A1AB-4368-977B-8F7C972CAD92}" type="pres">
      <dgm:prSet presAssocID="{FFCEE7FF-5CFE-4256-A632-DC86942C0629}" presName="topSpace" presStyleCnt="0"/>
      <dgm:spPr/>
    </dgm:pt>
    <dgm:pt modelId="{6B2C4C79-F44A-40BF-9D9F-F4A6CBE944A9}" type="pres">
      <dgm:prSet presAssocID="{FFCEE7FF-5CFE-4256-A632-DC86942C0629}" presName="firstComp" presStyleCnt="0"/>
      <dgm:spPr/>
    </dgm:pt>
    <dgm:pt modelId="{A5389C34-98B7-449A-963B-A8AF8EF4DB74}" type="pres">
      <dgm:prSet presAssocID="{FFCEE7FF-5CFE-4256-A632-DC86942C0629}" presName="firstChild" presStyleLbl="bgAccFollowNode1" presStyleIdx="0" presStyleCnt="8"/>
      <dgm:spPr/>
    </dgm:pt>
    <dgm:pt modelId="{6CC088EE-824D-42B0-AAE9-04687A8B8A41}" type="pres">
      <dgm:prSet presAssocID="{FFCEE7FF-5CFE-4256-A632-DC86942C0629}" presName="firstChildTx" presStyleLbl="bgAccFollowNode1" presStyleIdx="0" presStyleCnt="8">
        <dgm:presLayoutVars>
          <dgm:bulletEnabled val="1"/>
        </dgm:presLayoutVars>
      </dgm:prSet>
      <dgm:spPr/>
    </dgm:pt>
    <dgm:pt modelId="{4F3D8BB3-E543-41F7-A373-D1F591ABE735}" type="pres">
      <dgm:prSet presAssocID="{FBAECFE8-CDAF-451E-A688-8C3172E91298}" presName="comp" presStyleCnt="0"/>
      <dgm:spPr/>
    </dgm:pt>
    <dgm:pt modelId="{6A3CD095-FEEE-42F8-9179-53E8D0F7A1DF}" type="pres">
      <dgm:prSet presAssocID="{FBAECFE8-CDAF-451E-A688-8C3172E91298}" presName="child" presStyleLbl="bgAccFollowNode1" presStyleIdx="1" presStyleCnt="8"/>
      <dgm:spPr/>
    </dgm:pt>
    <dgm:pt modelId="{25FEBF03-999B-4296-8CB8-D1A936B1F09D}" type="pres">
      <dgm:prSet presAssocID="{FBAECFE8-CDAF-451E-A688-8C3172E91298}" presName="childTx" presStyleLbl="bgAccFollowNode1" presStyleIdx="1" presStyleCnt="8">
        <dgm:presLayoutVars>
          <dgm:bulletEnabled val="1"/>
        </dgm:presLayoutVars>
      </dgm:prSet>
      <dgm:spPr/>
    </dgm:pt>
    <dgm:pt modelId="{B8399653-0338-4DA8-8C92-F1A836B1BAD0}" type="pres">
      <dgm:prSet presAssocID="{097DFFD3-27B3-4637-A75F-DA7FB34754C0}" presName="comp" presStyleCnt="0"/>
      <dgm:spPr/>
    </dgm:pt>
    <dgm:pt modelId="{AB9A851E-8CA0-456E-AD32-D2BB2846D906}" type="pres">
      <dgm:prSet presAssocID="{097DFFD3-27B3-4637-A75F-DA7FB34754C0}" presName="child" presStyleLbl="bgAccFollowNode1" presStyleIdx="2" presStyleCnt="8"/>
      <dgm:spPr/>
    </dgm:pt>
    <dgm:pt modelId="{DF339E08-BC1F-43D2-A1E3-062DFF273D88}" type="pres">
      <dgm:prSet presAssocID="{097DFFD3-27B3-4637-A75F-DA7FB34754C0}" presName="childTx" presStyleLbl="bgAccFollowNode1" presStyleIdx="2" presStyleCnt="8">
        <dgm:presLayoutVars>
          <dgm:bulletEnabled val="1"/>
        </dgm:presLayoutVars>
      </dgm:prSet>
      <dgm:spPr/>
    </dgm:pt>
    <dgm:pt modelId="{086F215A-4669-447A-B7AE-A3272B625442}" type="pres">
      <dgm:prSet presAssocID="{1621B58B-B9B5-4D1D-ACA3-7D32D2485110}" presName="comp" presStyleCnt="0"/>
      <dgm:spPr/>
    </dgm:pt>
    <dgm:pt modelId="{8FB5539E-E846-4910-92EF-FF7B2D9B901C}" type="pres">
      <dgm:prSet presAssocID="{1621B58B-B9B5-4D1D-ACA3-7D32D2485110}" presName="child" presStyleLbl="bgAccFollowNode1" presStyleIdx="3" presStyleCnt="8"/>
      <dgm:spPr>
        <a:prstGeom prst="rect">
          <a:avLst/>
        </a:prstGeom>
      </dgm:spPr>
    </dgm:pt>
    <dgm:pt modelId="{53F0C8D2-EFDB-4561-9953-0EEA0F37C206}" type="pres">
      <dgm:prSet presAssocID="{1621B58B-B9B5-4D1D-ACA3-7D32D2485110}" presName="childTx" presStyleLbl="bgAccFollowNode1" presStyleIdx="3" presStyleCnt="8">
        <dgm:presLayoutVars>
          <dgm:bulletEnabled val="1"/>
        </dgm:presLayoutVars>
      </dgm:prSet>
      <dgm:spPr/>
    </dgm:pt>
    <dgm:pt modelId="{C737369E-FC17-4A80-9A00-FAAB4D0E0B95}" type="pres">
      <dgm:prSet presAssocID="{FFCEE7FF-5CFE-4256-A632-DC86942C0629}" presName="negSpace" presStyleCnt="0"/>
      <dgm:spPr/>
    </dgm:pt>
    <dgm:pt modelId="{533049C2-89E1-4F1C-AE6C-E8A8C4841BD0}" type="pres">
      <dgm:prSet presAssocID="{FFCEE7FF-5CFE-4256-A632-DC86942C0629}" presName="circle" presStyleLbl="node1" presStyleIdx="0" presStyleCnt="2"/>
      <dgm:spPr/>
    </dgm:pt>
    <dgm:pt modelId="{B0D3B806-AD0A-4284-8F5E-C7E673963769}" type="pres">
      <dgm:prSet presAssocID="{E1F5C2DB-CB89-44DA-A0F0-414DF05C0BE6}" presName="transSpace" presStyleCnt="0"/>
      <dgm:spPr/>
    </dgm:pt>
    <dgm:pt modelId="{107C74AF-6755-44E1-8273-162F590E02A6}" type="pres">
      <dgm:prSet presAssocID="{3E820AB2-6C7F-45EC-93CD-C3DFC28CECEE}" presName="posSpace" presStyleCnt="0"/>
      <dgm:spPr/>
    </dgm:pt>
    <dgm:pt modelId="{0CDE926A-4F05-4365-BB30-42637CAA68AE}" type="pres">
      <dgm:prSet presAssocID="{3E820AB2-6C7F-45EC-93CD-C3DFC28CECEE}" presName="vertFlow" presStyleCnt="0"/>
      <dgm:spPr/>
    </dgm:pt>
    <dgm:pt modelId="{BB81748B-98B9-40CB-B780-46E123D1A332}" type="pres">
      <dgm:prSet presAssocID="{3E820AB2-6C7F-45EC-93CD-C3DFC28CECEE}" presName="topSpace" presStyleCnt="0"/>
      <dgm:spPr/>
    </dgm:pt>
    <dgm:pt modelId="{9554ABA4-57FE-4D71-A834-CC097C7E72D9}" type="pres">
      <dgm:prSet presAssocID="{3E820AB2-6C7F-45EC-93CD-C3DFC28CECEE}" presName="firstComp" presStyleCnt="0"/>
      <dgm:spPr/>
    </dgm:pt>
    <dgm:pt modelId="{6728F7F4-4E51-4639-8364-3D044A4D977A}" type="pres">
      <dgm:prSet presAssocID="{3E820AB2-6C7F-45EC-93CD-C3DFC28CECEE}" presName="firstChild" presStyleLbl="bgAccFollowNode1" presStyleIdx="4" presStyleCnt="8"/>
      <dgm:spPr/>
    </dgm:pt>
    <dgm:pt modelId="{8D650785-5A8B-4280-B2C7-CDAE8A345D38}" type="pres">
      <dgm:prSet presAssocID="{3E820AB2-6C7F-45EC-93CD-C3DFC28CECEE}" presName="firstChildTx" presStyleLbl="bgAccFollowNode1" presStyleIdx="4" presStyleCnt="8">
        <dgm:presLayoutVars>
          <dgm:bulletEnabled val="1"/>
        </dgm:presLayoutVars>
      </dgm:prSet>
      <dgm:spPr/>
    </dgm:pt>
    <dgm:pt modelId="{34AE92C2-4C1F-445B-998F-7DDE483B7E2E}" type="pres">
      <dgm:prSet presAssocID="{DB988408-F200-4F0E-A0D8-66C39EFB91A8}" presName="comp" presStyleCnt="0"/>
      <dgm:spPr/>
    </dgm:pt>
    <dgm:pt modelId="{CBDE72A1-AC37-4100-B3A9-3DD70E0796AF}" type="pres">
      <dgm:prSet presAssocID="{DB988408-F200-4F0E-A0D8-66C39EFB91A8}" presName="child" presStyleLbl="bgAccFollowNode1" presStyleIdx="5" presStyleCnt="8"/>
      <dgm:spPr/>
    </dgm:pt>
    <dgm:pt modelId="{E3F47BAC-B938-4D63-A168-A2CDDC05F455}" type="pres">
      <dgm:prSet presAssocID="{DB988408-F200-4F0E-A0D8-66C39EFB91A8}" presName="childTx" presStyleLbl="bgAccFollowNode1" presStyleIdx="5" presStyleCnt="8">
        <dgm:presLayoutVars>
          <dgm:bulletEnabled val="1"/>
        </dgm:presLayoutVars>
      </dgm:prSet>
      <dgm:spPr/>
    </dgm:pt>
    <dgm:pt modelId="{17EF3B25-3261-4EA5-8F3B-8383A888E8DC}" type="pres">
      <dgm:prSet presAssocID="{94E1A8C0-FF18-436D-9834-CB5A1CDF027C}" presName="comp" presStyleCnt="0"/>
      <dgm:spPr/>
    </dgm:pt>
    <dgm:pt modelId="{1591CA61-8F35-4034-9857-9B40466F3ABF}" type="pres">
      <dgm:prSet presAssocID="{94E1A8C0-FF18-436D-9834-CB5A1CDF027C}" presName="child" presStyleLbl="bgAccFollowNode1" presStyleIdx="6" presStyleCnt="8"/>
      <dgm:spPr/>
    </dgm:pt>
    <dgm:pt modelId="{8B79BB02-7DBC-455A-B8EA-DA877AE466F0}" type="pres">
      <dgm:prSet presAssocID="{94E1A8C0-FF18-436D-9834-CB5A1CDF027C}" presName="childTx" presStyleLbl="bgAccFollowNode1" presStyleIdx="6" presStyleCnt="8">
        <dgm:presLayoutVars>
          <dgm:bulletEnabled val="1"/>
        </dgm:presLayoutVars>
      </dgm:prSet>
      <dgm:spPr/>
    </dgm:pt>
    <dgm:pt modelId="{E3678605-9A68-4BA0-9CA6-C373AC6E8E97}" type="pres">
      <dgm:prSet presAssocID="{7524EEFB-970F-40AF-AEA7-12216B8A73A9}" presName="comp" presStyleCnt="0"/>
      <dgm:spPr/>
    </dgm:pt>
    <dgm:pt modelId="{C7863D15-421C-46F0-A1FD-3594AE3BA402}" type="pres">
      <dgm:prSet presAssocID="{7524EEFB-970F-40AF-AEA7-12216B8A73A9}" presName="child" presStyleLbl="bgAccFollowNode1" presStyleIdx="7" presStyleCnt="8"/>
      <dgm:spPr>
        <a:prstGeom prst="rect">
          <a:avLst/>
        </a:prstGeom>
      </dgm:spPr>
    </dgm:pt>
    <dgm:pt modelId="{6759275B-5A77-4710-B7AB-0D15B1F67BF1}" type="pres">
      <dgm:prSet presAssocID="{7524EEFB-970F-40AF-AEA7-12216B8A73A9}" presName="childTx" presStyleLbl="bgAccFollowNode1" presStyleIdx="7" presStyleCnt="8">
        <dgm:presLayoutVars>
          <dgm:bulletEnabled val="1"/>
        </dgm:presLayoutVars>
      </dgm:prSet>
      <dgm:spPr/>
    </dgm:pt>
    <dgm:pt modelId="{33E1777C-C380-4EC0-A8EA-63E22834DD17}" type="pres">
      <dgm:prSet presAssocID="{3E820AB2-6C7F-45EC-93CD-C3DFC28CECEE}" presName="negSpace" presStyleCnt="0"/>
      <dgm:spPr/>
    </dgm:pt>
    <dgm:pt modelId="{CD3D68BC-FC50-4815-B335-A8DBBA348E61}" type="pres">
      <dgm:prSet presAssocID="{3E820AB2-6C7F-45EC-93CD-C3DFC28CECEE}" presName="circle" presStyleLbl="node1" presStyleIdx="1" presStyleCnt="2"/>
      <dgm:spPr/>
    </dgm:pt>
  </dgm:ptLst>
  <dgm:cxnLst>
    <dgm:cxn modelId="{29728306-1939-420B-9A14-E5ACDA70A84B}" srcId="{3E820AB2-6C7F-45EC-93CD-C3DFC28CECEE}" destId="{DB988408-F200-4F0E-A0D8-66C39EFB91A8}" srcOrd="1" destOrd="0" parTransId="{1C1A061C-F064-4C67-A757-44D857E9ED4C}" sibTransId="{C0AA5CE0-457F-4F29-A6D5-3E975579CE0A}"/>
    <dgm:cxn modelId="{1BFFA20A-F129-456F-A999-9535118C3EDB}" type="presOf" srcId="{7524EEFB-970F-40AF-AEA7-12216B8A73A9}" destId="{6759275B-5A77-4710-B7AB-0D15B1F67BF1}" srcOrd="1" destOrd="0" presId="urn:microsoft.com/office/officeart/2005/8/layout/hList9"/>
    <dgm:cxn modelId="{1E50FB0A-04D6-49CD-A6D3-CCC298C636F1}" type="presOf" srcId="{097DFFD3-27B3-4637-A75F-DA7FB34754C0}" destId="{AB9A851E-8CA0-456E-AD32-D2BB2846D906}" srcOrd="0" destOrd="0" presId="urn:microsoft.com/office/officeart/2005/8/layout/hList9"/>
    <dgm:cxn modelId="{34264715-9F8A-4FA8-B0FF-292B5E81BC77}" srcId="{FFCEE7FF-5CFE-4256-A632-DC86942C0629}" destId="{1621B58B-B9B5-4D1D-ACA3-7D32D2485110}" srcOrd="3" destOrd="0" parTransId="{D2D117EF-E3F7-4F3F-923E-7EF33CAF4647}" sibTransId="{A7C342C6-3F65-47C9-86EB-C9807252019B}"/>
    <dgm:cxn modelId="{72C4D726-BC85-4E17-A749-B00EB1B54D51}" type="presOf" srcId="{CC729571-BF6F-44BB-AB4C-03E9DAFB492D}" destId="{A5389C34-98B7-449A-963B-A8AF8EF4DB74}" srcOrd="0" destOrd="0" presId="urn:microsoft.com/office/officeart/2005/8/layout/hList9"/>
    <dgm:cxn modelId="{A308D030-EF85-42A0-8A5C-A9576C06D4D9}" type="presOf" srcId="{94E1A8C0-FF18-436D-9834-CB5A1CDF027C}" destId="{8B79BB02-7DBC-455A-B8EA-DA877AE466F0}" srcOrd="1" destOrd="0" presId="urn:microsoft.com/office/officeart/2005/8/layout/hList9"/>
    <dgm:cxn modelId="{3E34B632-44BB-498C-A961-42E8FDC19710}" srcId="{FFCEE7FF-5CFE-4256-A632-DC86942C0629}" destId="{FBAECFE8-CDAF-451E-A688-8C3172E91298}" srcOrd="1" destOrd="0" parTransId="{0FAFAFEE-F526-4208-B4EC-F5BBC45ED7B5}" sibTransId="{D5CA78FD-A8E3-44D7-B217-F1A29E373362}"/>
    <dgm:cxn modelId="{ACB0B138-27DA-481D-B362-CB619A79F377}" type="presOf" srcId="{3E820AB2-6C7F-45EC-93CD-C3DFC28CECEE}" destId="{CD3D68BC-FC50-4815-B335-A8DBBA348E61}" srcOrd="0" destOrd="0" presId="urn:microsoft.com/office/officeart/2005/8/layout/hList9"/>
    <dgm:cxn modelId="{A73A4961-C1B0-4FDF-8255-4EF31C6D0DE0}" type="presOf" srcId="{1621B58B-B9B5-4D1D-ACA3-7D32D2485110}" destId="{53F0C8D2-EFDB-4561-9953-0EEA0F37C206}" srcOrd="1" destOrd="0" presId="urn:microsoft.com/office/officeart/2005/8/layout/hList9"/>
    <dgm:cxn modelId="{AE198E61-69DE-4458-AC06-BEDED98D34F0}" srcId="{D7A74F36-1796-476B-A2DE-F8FF6C3F7A45}" destId="{3E820AB2-6C7F-45EC-93CD-C3DFC28CECEE}" srcOrd="1" destOrd="0" parTransId="{B60C0F63-1A45-4475-BB3B-9FA7E9517D0D}" sibTransId="{14B2B903-EE73-4845-8C50-642A86B9D065}"/>
    <dgm:cxn modelId="{3677D64A-F309-46B3-A2AC-D79B62CF6C1E}" srcId="{D7A74F36-1796-476B-A2DE-F8FF6C3F7A45}" destId="{FFCEE7FF-5CFE-4256-A632-DC86942C0629}" srcOrd="0" destOrd="0" parTransId="{03B37047-58AF-4B63-B608-0E886B9F8A5E}" sibTransId="{E1F5C2DB-CB89-44DA-A0F0-414DF05C0BE6}"/>
    <dgm:cxn modelId="{89FE636E-CADA-431C-BD6A-15D272F62CD0}" srcId="{3E820AB2-6C7F-45EC-93CD-C3DFC28CECEE}" destId="{94E1A8C0-FF18-436D-9834-CB5A1CDF027C}" srcOrd="2" destOrd="0" parTransId="{4873BDC2-50D7-4834-ACFE-AD916A132BAC}" sibTransId="{87C59EDF-1060-4B9F-95AB-646C0D2FCB8C}"/>
    <dgm:cxn modelId="{EF5A444E-3FB6-4565-B9C6-629C57158C21}" srcId="{3E820AB2-6C7F-45EC-93CD-C3DFC28CECEE}" destId="{7524EEFB-970F-40AF-AEA7-12216B8A73A9}" srcOrd="3" destOrd="0" parTransId="{B4385FCC-46C5-4418-95C8-0C20428202A8}" sibTransId="{3A983BF7-ED13-4A27-9B14-0A1AD2AD5635}"/>
    <dgm:cxn modelId="{34DECD54-0C8A-4A60-ACE0-41B6E81D06C7}" type="presOf" srcId="{30E9AC9D-09A2-4C30-BF3D-BFD5C0231919}" destId="{6728F7F4-4E51-4639-8364-3D044A4D977A}" srcOrd="0" destOrd="0" presId="urn:microsoft.com/office/officeart/2005/8/layout/hList9"/>
    <dgm:cxn modelId="{C3F61F84-90BB-4834-8372-04F0C5E9C28F}" type="presOf" srcId="{CC729571-BF6F-44BB-AB4C-03E9DAFB492D}" destId="{6CC088EE-824D-42B0-AAE9-04687A8B8A41}" srcOrd="1" destOrd="0" presId="urn:microsoft.com/office/officeart/2005/8/layout/hList9"/>
    <dgm:cxn modelId="{15B1CA87-713F-43BC-87AB-BC3149548CA8}" type="presOf" srcId="{FBAECFE8-CDAF-451E-A688-8C3172E91298}" destId="{6A3CD095-FEEE-42F8-9179-53E8D0F7A1DF}" srcOrd="0" destOrd="0" presId="urn:microsoft.com/office/officeart/2005/8/layout/hList9"/>
    <dgm:cxn modelId="{0728FD87-97F2-4F3A-B846-D594FB332AC8}" type="presOf" srcId="{097DFFD3-27B3-4637-A75F-DA7FB34754C0}" destId="{DF339E08-BC1F-43D2-A1E3-062DFF273D88}" srcOrd="1" destOrd="0" presId="urn:microsoft.com/office/officeart/2005/8/layout/hList9"/>
    <dgm:cxn modelId="{AA323C89-1DC6-4CC2-9C59-4A56AA797916}" type="presOf" srcId="{DB988408-F200-4F0E-A0D8-66C39EFB91A8}" destId="{E3F47BAC-B938-4D63-A168-A2CDDC05F455}" srcOrd="1" destOrd="0" presId="urn:microsoft.com/office/officeart/2005/8/layout/hList9"/>
    <dgm:cxn modelId="{459CFA91-96AB-4D7C-9B5F-02E53A914B65}" type="presOf" srcId="{DB988408-F200-4F0E-A0D8-66C39EFB91A8}" destId="{CBDE72A1-AC37-4100-B3A9-3DD70E0796AF}" srcOrd="0" destOrd="0" presId="urn:microsoft.com/office/officeart/2005/8/layout/hList9"/>
    <dgm:cxn modelId="{91176392-3117-4600-93FD-E52D384B56A2}" type="presOf" srcId="{FFCEE7FF-5CFE-4256-A632-DC86942C0629}" destId="{533049C2-89E1-4F1C-AE6C-E8A8C4841BD0}" srcOrd="0" destOrd="0" presId="urn:microsoft.com/office/officeart/2005/8/layout/hList9"/>
    <dgm:cxn modelId="{33168D9A-D847-4C4D-96D2-6EC7F922525A}" type="presOf" srcId="{D7A74F36-1796-476B-A2DE-F8FF6C3F7A45}" destId="{AEA6297D-73BD-4F1D-B386-C6C9BAAC48AB}" srcOrd="0" destOrd="0" presId="urn:microsoft.com/office/officeart/2005/8/layout/hList9"/>
    <dgm:cxn modelId="{0DDBD4B1-AF1D-425E-A9A4-5D3BFFC662C7}" type="presOf" srcId="{30E9AC9D-09A2-4C30-BF3D-BFD5C0231919}" destId="{8D650785-5A8B-4280-B2C7-CDAE8A345D38}" srcOrd="1" destOrd="0" presId="urn:microsoft.com/office/officeart/2005/8/layout/hList9"/>
    <dgm:cxn modelId="{ADFEC2BD-2E72-4346-8349-CC07D62D16A9}" srcId="{FFCEE7FF-5CFE-4256-A632-DC86942C0629}" destId="{097DFFD3-27B3-4637-A75F-DA7FB34754C0}" srcOrd="2" destOrd="0" parTransId="{47E35F74-71D6-4C17-9E6D-C91FCF29E768}" sibTransId="{A3712157-F92D-40C2-B8CC-C8DB646F226D}"/>
    <dgm:cxn modelId="{79D08ACE-F257-4A96-A2A7-AD3882E9E045}" type="presOf" srcId="{7524EEFB-970F-40AF-AEA7-12216B8A73A9}" destId="{C7863D15-421C-46F0-A1FD-3594AE3BA402}" srcOrd="0" destOrd="0" presId="urn:microsoft.com/office/officeart/2005/8/layout/hList9"/>
    <dgm:cxn modelId="{BE1EDBD1-6A33-426D-A0C1-A48B4480636C}" type="presOf" srcId="{FBAECFE8-CDAF-451E-A688-8C3172E91298}" destId="{25FEBF03-999B-4296-8CB8-D1A936B1F09D}" srcOrd="1" destOrd="0" presId="urn:microsoft.com/office/officeart/2005/8/layout/hList9"/>
    <dgm:cxn modelId="{8EFC9ED5-3BC7-44E0-AEA4-6B3E9252F225}" type="presOf" srcId="{94E1A8C0-FF18-436D-9834-CB5A1CDF027C}" destId="{1591CA61-8F35-4034-9857-9B40466F3ABF}" srcOrd="0" destOrd="0" presId="urn:microsoft.com/office/officeart/2005/8/layout/hList9"/>
    <dgm:cxn modelId="{70D316D8-7F7D-4707-A3B4-9D81D90D4F37}" srcId="{3E820AB2-6C7F-45EC-93CD-C3DFC28CECEE}" destId="{30E9AC9D-09A2-4C30-BF3D-BFD5C0231919}" srcOrd="0" destOrd="0" parTransId="{35778512-1EE4-447F-A660-41D1DB8DD1E7}" sibTransId="{F226C88B-9176-475D-88D6-8EED5EDD4015}"/>
    <dgm:cxn modelId="{AFF6CCDC-ED84-45B1-ACC3-9E936F64DF6D}" srcId="{FFCEE7FF-5CFE-4256-A632-DC86942C0629}" destId="{CC729571-BF6F-44BB-AB4C-03E9DAFB492D}" srcOrd="0" destOrd="0" parTransId="{AEFBD630-8760-4D45-A4CF-582F205FDF55}" sibTransId="{06641F56-1A22-4205-995F-ED1FD4060155}"/>
    <dgm:cxn modelId="{EC63C0F1-5079-4E4D-8877-F9EBCAC712BE}" type="presOf" srcId="{1621B58B-B9B5-4D1D-ACA3-7D32D2485110}" destId="{8FB5539E-E846-4910-92EF-FF7B2D9B901C}" srcOrd="0" destOrd="0" presId="urn:microsoft.com/office/officeart/2005/8/layout/hList9"/>
    <dgm:cxn modelId="{D0504347-185B-4BEF-9B02-2801E558271A}" type="presParOf" srcId="{AEA6297D-73BD-4F1D-B386-C6C9BAAC48AB}" destId="{6412ED33-01E3-422D-90BA-51C85F4B195C}" srcOrd="0" destOrd="0" presId="urn:microsoft.com/office/officeart/2005/8/layout/hList9"/>
    <dgm:cxn modelId="{3B153E7A-C1B5-4238-8C48-2E63DF913E61}" type="presParOf" srcId="{AEA6297D-73BD-4F1D-B386-C6C9BAAC48AB}" destId="{4ACF3720-FC71-445D-AB29-42F84D159BA7}" srcOrd="1" destOrd="0" presId="urn:microsoft.com/office/officeart/2005/8/layout/hList9"/>
    <dgm:cxn modelId="{F45B70B6-E228-44BB-812A-CC5D6AD843AC}" type="presParOf" srcId="{4ACF3720-FC71-445D-AB29-42F84D159BA7}" destId="{C8E10B7B-A1AB-4368-977B-8F7C972CAD92}" srcOrd="0" destOrd="0" presId="urn:microsoft.com/office/officeart/2005/8/layout/hList9"/>
    <dgm:cxn modelId="{C148174E-22B4-4CAA-B642-F51D9C0FC6C2}" type="presParOf" srcId="{4ACF3720-FC71-445D-AB29-42F84D159BA7}" destId="{6B2C4C79-F44A-40BF-9D9F-F4A6CBE944A9}" srcOrd="1" destOrd="0" presId="urn:microsoft.com/office/officeart/2005/8/layout/hList9"/>
    <dgm:cxn modelId="{0E207774-B91B-4D86-B5F9-555096FE8ADC}" type="presParOf" srcId="{6B2C4C79-F44A-40BF-9D9F-F4A6CBE944A9}" destId="{A5389C34-98B7-449A-963B-A8AF8EF4DB74}" srcOrd="0" destOrd="0" presId="urn:microsoft.com/office/officeart/2005/8/layout/hList9"/>
    <dgm:cxn modelId="{F3D0E976-F963-4F67-88AA-4B2DEE586341}" type="presParOf" srcId="{6B2C4C79-F44A-40BF-9D9F-F4A6CBE944A9}" destId="{6CC088EE-824D-42B0-AAE9-04687A8B8A41}" srcOrd="1" destOrd="0" presId="urn:microsoft.com/office/officeart/2005/8/layout/hList9"/>
    <dgm:cxn modelId="{FBBB68E3-D87E-45D0-8945-1181C286618D}" type="presParOf" srcId="{4ACF3720-FC71-445D-AB29-42F84D159BA7}" destId="{4F3D8BB3-E543-41F7-A373-D1F591ABE735}" srcOrd="2" destOrd="0" presId="urn:microsoft.com/office/officeart/2005/8/layout/hList9"/>
    <dgm:cxn modelId="{967E0D7C-C26C-4E16-92A4-B74D508E4DC5}" type="presParOf" srcId="{4F3D8BB3-E543-41F7-A373-D1F591ABE735}" destId="{6A3CD095-FEEE-42F8-9179-53E8D0F7A1DF}" srcOrd="0" destOrd="0" presId="urn:microsoft.com/office/officeart/2005/8/layout/hList9"/>
    <dgm:cxn modelId="{F0180A5D-F41C-4995-A6D7-8B9AF60B6F98}" type="presParOf" srcId="{4F3D8BB3-E543-41F7-A373-D1F591ABE735}" destId="{25FEBF03-999B-4296-8CB8-D1A936B1F09D}" srcOrd="1" destOrd="0" presId="urn:microsoft.com/office/officeart/2005/8/layout/hList9"/>
    <dgm:cxn modelId="{91CD8AAD-D9D1-44BC-8183-246258E06C04}" type="presParOf" srcId="{4ACF3720-FC71-445D-AB29-42F84D159BA7}" destId="{B8399653-0338-4DA8-8C92-F1A836B1BAD0}" srcOrd="3" destOrd="0" presId="urn:microsoft.com/office/officeart/2005/8/layout/hList9"/>
    <dgm:cxn modelId="{C2192BB1-6E30-4DBE-82D6-27F1DDB50949}" type="presParOf" srcId="{B8399653-0338-4DA8-8C92-F1A836B1BAD0}" destId="{AB9A851E-8CA0-456E-AD32-D2BB2846D906}" srcOrd="0" destOrd="0" presId="urn:microsoft.com/office/officeart/2005/8/layout/hList9"/>
    <dgm:cxn modelId="{FCA038C2-8FA2-4EE4-BA9C-EC4FCB983387}" type="presParOf" srcId="{B8399653-0338-4DA8-8C92-F1A836B1BAD0}" destId="{DF339E08-BC1F-43D2-A1E3-062DFF273D88}" srcOrd="1" destOrd="0" presId="urn:microsoft.com/office/officeart/2005/8/layout/hList9"/>
    <dgm:cxn modelId="{CEEF8884-C4C1-4914-898D-FD1DED084EDB}" type="presParOf" srcId="{4ACF3720-FC71-445D-AB29-42F84D159BA7}" destId="{086F215A-4669-447A-B7AE-A3272B625442}" srcOrd="4" destOrd="0" presId="urn:microsoft.com/office/officeart/2005/8/layout/hList9"/>
    <dgm:cxn modelId="{C4C80039-F646-439D-9DA3-5699011E88BF}" type="presParOf" srcId="{086F215A-4669-447A-B7AE-A3272B625442}" destId="{8FB5539E-E846-4910-92EF-FF7B2D9B901C}" srcOrd="0" destOrd="0" presId="urn:microsoft.com/office/officeart/2005/8/layout/hList9"/>
    <dgm:cxn modelId="{FB1D1E15-02C1-41D1-A822-7B22FA310159}" type="presParOf" srcId="{086F215A-4669-447A-B7AE-A3272B625442}" destId="{53F0C8D2-EFDB-4561-9953-0EEA0F37C206}" srcOrd="1" destOrd="0" presId="urn:microsoft.com/office/officeart/2005/8/layout/hList9"/>
    <dgm:cxn modelId="{B75E47F1-D350-4BDC-92BB-B6971DF778E2}" type="presParOf" srcId="{AEA6297D-73BD-4F1D-B386-C6C9BAAC48AB}" destId="{C737369E-FC17-4A80-9A00-FAAB4D0E0B95}" srcOrd="2" destOrd="0" presId="urn:microsoft.com/office/officeart/2005/8/layout/hList9"/>
    <dgm:cxn modelId="{825EEB8A-BFA6-4CE3-8105-DF9694AD678A}" type="presParOf" srcId="{AEA6297D-73BD-4F1D-B386-C6C9BAAC48AB}" destId="{533049C2-89E1-4F1C-AE6C-E8A8C4841BD0}" srcOrd="3" destOrd="0" presId="urn:microsoft.com/office/officeart/2005/8/layout/hList9"/>
    <dgm:cxn modelId="{0C68F463-AAF1-4512-9734-9A3395C2BDDD}" type="presParOf" srcId="{AEA6297D-73BD-4F1D-B386-C6C9BAAC48AB}" destId="{B0D3B806-AD0A-4284-8F5E-C7E673963769}" srcOrd="4" destOrd="0" presId="urn:microsoft.com/office/officeart/2005/8/layout/hList9"/>
    <dgm:cxn modelId="{B70F9741-20E8-4D90-950C-4FC483E93E1D}" type="presParOf" srcId="{AEA6297D-73BD-4F1D-B386-C6C9BAAC48AB}" destId="{107C74AF-6755-44E1-8273-162F590E02A6}" srcOrd="5" destOrd="0" presId="urn:microsoft.com/office/officeart/2005/8/layout/hList9"/>
    <dgm:cxn modelId="{B007449E-070A-4F9C-ACBF-BFD15D941664}" type="presParOf" srcId="{AEA6297D-73BD-4F1D-B386-C6C9BAAC48AB}" destId="{0CDE926A-4F05-4365-BB30-42637CAA68AE}" srcOrd="6" destOrd="0" presId="urn:microsoft.com/office/officeart/2005/8/layout/hList9"/>
    <dgm:cxn modelId="{964F3D3F-3986-4311-B47E-07EB12E26121}" type="presParOf" srcId="{0CDE926A-4F05-4365-BB30-42637CAA68AE}" destId="{BB81748B-98B9-40CB-B780-46E123D1A332}" srcOrd="0" destOrd="0" presId="urn:microsoft.com/office/officeart/2005/8/layout/hList9"/>
    <dgm:cxn modelId="{E037D588-91F7-4A32-83E8-342EB5588739}" type="presParOf" srcId="{0CDE926A-4F05-4365-BB30-42637CAA68AE}" destId="{9554ABA4-57FE-4D71-A834-CC097C7E72D9}" srcOrd="1" destOrd="0" presId="urn:microsoft.com/office/officeart/2005/8/layout/hList9"/>
    <dgm:cxn modelId="{FFAFDD50-2B53-47B6-A603-56E462C6A0A7}" type="presParOf" srcId="{9554ABA4-57FE-4D71-A834-CC097C7E72D9}" destId="{6728F7F4-4E51-4639-8364-3D044A4D977A}" srcOrd="0" destOrd="0" presId="urn:microsoft.com/office/officeart/2005/8/layout/hList9"/>
    <dgm:cxn modelId="{BE04B75E-1635-47FB-B451-CE2B524BB246}" type="presParOf" srcId="{9554ABA4-57FE-4D71-A834-CC097C7E72D9}" destId="{8D650785-5A8B-4280-B2C7-CDAE8A345D38}" srcOrd="1" destOrd="0" presId="urn:microsoft.com/office/officeart/2005/8/layout/hList9"/>
    <dgm:cxn modelId="{6853E879-F4C3-4BFC-8A4D-78208C211D7B}" type="presParOf" srcId="{0CDE926A-4F05-4365-BB30-42637CAA68AE}" destId="{34AE92C2-4C1F-445B-998F-7DDE483B7E2E}" srcOrd="2" destOrd="0" presId="urn:microsoft.com/office/officeart/2005/8/layout/hList9"/>
    <dgm:cxn modelId="{A69DED39-38C6-43C0-994E-A594BBE0EB9E}" type="presParOf" srcId="{34AE92C2-4C1F-445B-998F-7DDE483B7E2E}" destId="{CBDE72A1-AC37-4100-B3A9-3DD70E0796AF}" srcOrd="0" destOrd="0" presId="urn:microsoft.com/office/officeart/2005/8/layout/hList9"/>
    <dgm:cxn modelId="{2AE2DC1D-8F83-4F81-8552-11CA7B874C55}" type="presParOf" srcId="{34AE92C2-4C1F-445B-998F-7DDE483B7E2E}" destId="{E3F47BAC-B938-4D63-A168-A2CDDC05F455}" srcOrd="1" destOrd="0" presId="urn:microsoft.com/office/officeart/2005/8/layout/hList9"/>
    <dgm:cxn modelId="{91262AD5-95CE-4A8F-A72A-A75BA77F6F69}" type="presParOf" srcId="{0CDE926A-4F05-4365-BB30-42637CAA68AE}" destId="{17EF3B25-3261-4EA5-8F3B-8383A888E8DC}" srcOrd="3" destOrd="0" presId="urn:microsoft.com/office/officeart/2005/8/layout/hList9"/>
    <dgm:cxn modelId="{1B2A77C3-BB5E-43A0-80A3-F3E9FF700489}" type="presParOf" srcId="{17EF3B25-3261-4EA5-8F3B-8383A888E8DC}" destId="{1591CA61-8F35-4034-9857-9B40466F3ABF}" srcOrd="0" destOrd="0" presId="urn:microsoft.com/office/officeart/2005/8/layout/hList9"/>
    <dgm:cxn modelId="{9D95E464-E6E6-45EC-843C-CA24304D19B0}" type="presParOf" srcId="{17EF3B25-3261-4EA5-8F3B-8383A888E8DC}" destId="{8B79BB02-7DBC-455A-B8EA-DA877AE466F0}" srcOrd="1" destOrd="0" presId="urn:microsoft.com/office/officeart/2005/8/layout/hList9"/>
    <dgm:cxn modelId="{7F22AEF1-E23C-4A74-BA08-5D8E7AF60EFB}" type="presParOf" srcId="{0CDE926A-4F05-4365-BB30-42637CAA68AE}" destId="{E3678605-9A68-4BA0-9CA6-C373AC6E8E97}" srcOrd="4" destOrd="0" presId="urn:microsoft.com/office/officeart/2005/8/layout/hList9"/>
    <dgm:cxn modelId="{DBC7166C-B14C-491B-BB6F-AF0BF7E0F0AB}" type="presParOf" srcId="{E3678605-9A68-4BA0-9CA6-C373AC6E8E97}" destId="{C7863D15-421C-46F0-A1FD-3594AE3BA402}" srcOrd="0" destOrd="0" presId="urn:microsoft.com/office/officeart/2005/8/layout/hList9"/>
    <dgm:cxn modelId="{82D264D7-FEDE-44CC-8E17-DC56C1BB3EEB}" type="presParOf" srcId="{E3678605-9A68-4BA0-9CA6-C373AC6E8E97}" destId="{6759275B-5A77-4710-B7AB-0D15B1F67BF1}" srcOrd="1" destOrd="0" presId="urn:microsoft.com/office/officeart/2005/8/layout/hList9"/>
    <dgm:cxn modelId="{5F73C6AD-D664-41B2-A9A1-F0207A78C392}" type="presParOf" srcId="{AEA6297D-73BD-4F1D-B386-C6C9BAAC48AB}" destId="{33E1777C-C380-4EC0-A8EA-63E22834DD17}" srcOrd="7" destOrd="0" presId="urn:microsoft.com/office/officeart/2005/8/layout/hList9"/>
    <dgm:cxn modelId="{866C49F2-E18B-4780-9F66-EF09561544B8}" type="presParOf" srcId="{AEA6297D-73BD-4F1D-B386-C6C9BAAC48AB}" destId="{CD3D68BC-FC50-4815-B335-A8DBBA348E61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C544EF0-7A1D-4465-9043-4EF51C90873C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8058537-47E0-4940-B74B-CC450C0E1663}">
      <dgm:prSet phldrT="[Text]" custT="1"/>
      <dgm:spPr>
        <a:xfrm>
          <a:off x="2942426" y="111251"/>
          <a:ext cx="1050451" cy="667036"/>
        </a:xfrm>
        <a:solidFill>
          <a:srgbClr val="E7E6E6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4546A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sz="2000" b="1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Ingonyama</a:t>
          </a:r>
          <a:r>
            <a:rPr lang="en-US" sz="20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en-US" sz="2000" b="1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yamaZulu</a:t>
          </a:r>
          <a:endParaRPr lang="en-US" sz="20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r>
            <a:rPr lang="en-US" sz="20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(The Zulu Monarch)</a:t>
          </a:r>
        </a:p>
      </dgm:t>
    </dgm:pt>
    <dgm:pt modelId="{1A8AE9CA-9CA5-4394-AD8A-E2A1AD6945F7}" type="parTrans" cxnId="{BADBC0A7-BCB6-4C86-998C-658543B39638}">
      <dgm:prSet/>
      <dgm:spPr/>
      <dgm:t>
        <a:bodyPr/>
        <a:lstStyle/>
        <a:p>
          <a:endParaRPr lang="en-US"/>
        </a:p>
      </dgm:t>
    </dgm:pt>
    <dgm:pt modelId="{BF3B5923-A369-44BB-983D-04488A28B575}" type="sibTrans" cxnId="{BADBC0A7-BCB6-4C86-998C-658543B39638}">
      <dgm:prSet/>
      <dgm:spPr/>
      <dgm:t>
        <a:bodyPr/>
        <a:lstStyle/>
        <a:p>
          <a:endParaRPr lang="en-US"/>
        </a:p>
      </dgm:t>
    </dgm:pt>
    <dgm:pt modelId="{03F258AF-23B0-4D54-AE82-025F9A5A4C42}">
      <dgm:prSet phldrT="[Text]" custT="1"/>
      <dgm:spPr>
        <a:xfrm>
          <a:off x="1979512" y="1083794"/>
          <a:ext cx="1050451" cy="667036"/>
        </a:xfrm>
        <a:solidFill>
          <a:srgbClr val="E7E6E6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4546A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sz="2400" b="1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amakhosi</a:t>
          </a:r>
          <a:endParaRPr lang="en-US" sz="24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r>
            <a:rPr lang="en-US" sz="24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(chiefs)</a:t>
          </a:r>
        </a:p>
      </dgm:t>
    </dgm:pt>
    <dgm:pt modelId="{FF8292D8-1501-4FA8-A2CB-2FF7B24864CC}" type="parTrans" cxnId="{BB20EDA1-6212-404E-AB9C-5483F233A744}">
      <dgm:prSet/>
      <dgm:spPr>
        <a:xfrm>
          <a:off x="2388021" y="667407"/>
          <a:ext cx="962914" cy="305506"/>
        </a:xfrm>
        <a:noFill/>
        <a:ln w="12700" cap="flat" cmpd="sng" algn="ctr">
          <a:solidFill>
            <a:srgbClr val="44546A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B8091803-6DD9-47A9-96CA-9E9DC1766CA0}" type="sibTrans" cxnId="{BB20EDA1-6212-404E-AB9C-5483F233A744}">
      <dgm:prSet/>
      <dgm:spPr/>
      <dgm:t>
        <a:bodyPr/>
        <a:lstStyle/>
        <a:p>
          <a:endParaRPr lang="en-US"/>
        </a:p>
      </dgm:t>
    </dgm:pt>
    <dgm:pt modelId="{BF05FEFF-B8BC-42AA-98C7-267008268FCC}">
      <dgm:prSet phldrT="[Text]" custT="1"/>
      <dgm:spPr>
        <a:xfrm>
          <a:off x="1337569" y="2056337"/>
          <a:ext cx="1050451" cy="667036"/>
        </a:xfrm>
        <a:solidFill>
          <a:srgbClr val="E7E6E6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4546A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sz="24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Induna/</a:t>
          </a:r>
        </a:p>
        <a:p>
          <a:r>
            <a:rPr lang="en-US" sz="24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headman</a:t>
          </a:r>
        </a:p>
      </dgm:t>
    </dgm:pt>
    <dgm:pt modelId="{B1D1BE5F-4984-457E-865B-9053CE7EAA45}" type="parTrans" cxnId="{CEC6C5FD-3A5D-4241-AF39-A688446342FB}">
      <dgm:prSet/>
      <dgm:spPr>
        <a:xfrm>
          <a:off x="1746078" y="1639950"/>
          <a:ext cx="641942" cy="305506"/>
        </a:xfrm>
        <a:noFill/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DDFC58CD-9FC8-4E66-93D6-7206ECFB56D9}" type="sibTrans" cxnId="{CEC6C5FD-3A5D-4241-AF39-A688446342FB}">
      <dgm:prSet/>
      <dgm:spPr/>
      <dgm:t>
        <a:bodyPr/>
        <a:lstStyle/>
        <a:p>
          <a:endParaRPr lang="en-US"/>
        </a:p>
      </dgm:t>
    </dgm:pt>
    <dgm:pt modelId="{05D084E6-C925-4132-B6CF-90770588E274}">
      <dgm:prSet phldrT="[Text]" custT="1"/>
      <dgm:spPr>
        <a:xfrm>
          <a:off x="2621454" y="2056337"/>
          <a:ext cx="1050451" cy="667036"/>
        </a:xfrm>
        <a:solidFill>
          <a:srgbClr val="E7E6E6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4546A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sz="24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Induna/headman</a:t>
          </a:r>
        </a:p>
      </dgm:t>
    </dgm:pt>
    <dgm:pt modelId="{AC90201B-A85D-4444-99E2-94BDBC70B9A4}" type="parTrans" cxnId="{24283F26-C11D-46EA-AB05-5B6357AE7A45}">
      <dgm:prSet/>
      <dgm:spPr>
        <a:xfrm>
          <a:off x="2388021" y="1639950"/>
          <a:ext cx="641942" cy="305506"/>
        </a:xfrm>
        <a:noFill/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1FD8BAAA-8204-4B81-B3E1-5AF18E5E56D9}" type="sibTrans" cxnId="{24283F26-C11D-46EA-AB05-5B6357AE7A45}">
      <dgm:prSet/>
      <dgm:spPr/>
      <dgm:t>
        <a:bodyPr/>
        <a:lstStyle/>
        <a:p>
          <a:endParaRPr lang="en-US"/>
        </a:p>
      </dgm:t>
    </dgm:pt>
    <dgm:pt modelId="{369FF1E8-0584-459C-B6C7-BF499AAB77D1}">
      <dgm:prSet phldrT="[Text]" custT="1"/>
      <dgm:spPr>
        <a:xfrm>
          <a:off x="3905340" y="1083794"/>
          <a:ext cx="1050451" cy="667036"/>
        </a:xfrm>
        <a:solidFill>
          <a:srgbClr val="E7E6E6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4546A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sz="2000" b="1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amakhosi</a:t>
          </a:r>
          <a:endParaRPr lang="en-US" sz="20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r>
            <a:rPr lang="en-US" sz="20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(chiefs)</a:t>
          </a:r>
        </a:p>
      </dgm:t>
    </dgm:pt>
    <dgm:pt modelId="{144875DC-2224-4F0A-8C4C-AAC54790D4F0}" type="parTrans" cxnId="{36D83FAF-768D-4C6C-A18D-FCAEFEDDC13C}">
      <dgm:prSet/>
      <dgm:spPr>
        <a:xfrm>
          <a:off x="3350935" y="667407"/>
          <a:ext cx="962914" cy="305506"/>
        </a:xfrm>
        <a:noFill/>
        <a:ln w="12700" cap="flat" cmpd="sng" algn="ctr">
          <a:solidFill>
            <a:srgbClr val="44546A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FAAFE15B-1466-4BB5-AD6D-97817444AF8B}" type="sibTrans" cxnId="{36D83FAF-768D-4C6C-A18D-FCAEFEDDC13C}">
      <dgm:prSet/>
      <dgm:spPr/>
      <dgm:t>
        <a:bodyPr/>
        <a:lstStyle/>
        <a:p>
          <a:endParaRPr lang="en-US"/>
        </a:p>
      </dgm:t>
    </dgm:pt>
    <dgm:pt modelId="{9B387047-0918-4585-A06D-0D1DC7F2AE27}">
      <dgm:prSet phldrT="[Text]" custT="1"/>
      <dgm:spPr>
        <a:xfrm>
          <a:off x="3905340" y="2056337"/>
          <a:ext cx="1050451" cy="667036"/>
        </a:xfrm>
        <a:solidFill>
          <a:srgbClr val="E7E6E6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4546A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sz="24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Induna/headman </a:t>
          </a:r>
        </a:p>
      </dgm:t>
    </dgm:pt>
    <dgm:pt modelId="{56F38D7D-7F73-4553-A3CC-11656826B51A}" type="parTrans" cxnId="{B329C15D-17D5-440B-93D5-1C302EF7104C}">
      <dgm:prSet/>
      <dgm:spPr>
        <a:xfrm>
          <a:off x="4268129" y="1639950"/>
          <a:ext cx="91440" cy="305506"/>
        </a:xfrm>
        <a:noFill/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/>
        </a:p>
      </dgm:t>
    </dgm:pt>
    <dgm:pt modelId="{7248C73C-8336-4624-AA5A-D75CDD548AE1}" type="sibTrans" cxnId="{B329C15D-17D5-440B-93D5-1C302EF7104C}">
      <dgm:prSet/>
      <dgm:spPr/>
      <dgm:t>
        <a:bodyPr/>
        <a:lstStyle/>
        <a:p>
          <a:endParaRPr lang="en-US"/>
        </a:p>
      </dgm:t>
    </dgm:pt>
    <dgm:pt modelId="{9C4B717E-FD71-432F-A5B4-362D3169DCFF}">
      <dgm:prSet phldrT="[Text]" custT="1"/>
      <dgm:spPr>
        <a:xfrm>
          <a:off x="2621454" y="2056337"/>
          <a:ext cx="1050451" cy="667036"/>
        </a:xfrm>
        <a:solidFill>
          <a:srgbClr val="E7E6E6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4546A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sz="24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Induna/headman</a:t>
          </a:r>
        </a:p>
      </dgm:t>
    </dgm:pt>
    <dgm:pt modelId="{72F5E5D8-B4BA-4C2F-A94D-F6C027AE4A72}" type="parTrans" cxnId="{390645B7-4DC5-4946-A0D4-49E16288EB95}">
      <dgm:prSet/>
      <dgm:spPr/>
      <dgm:t>
        <a:bodyPr/>
        <a:lstStyle/>
        <a:p>
          <a:endParaRPr lang="en-US"/>
        </a:p>
      </dgm:t>
    </dgm:pt>
    <dgm:pt modelId="{456F2E0D-8377-4E79-83C1-C6B38CD4B23E}" type="sibTrans" cxnId="{390645B7-4DC5-4946-A0D4-49E16288EB95}">
      <dgm:prSet/>
      <dgm:spPr/>
      <dgm:t>
        <a:bodyPr/>
        <a:lstStyle/>
        <a:p>
          <a:endParaRPr lang="en-US"/>
        </a:p>
      </dgm:t>
    </dgm:pt>
    <dgm:pt modelId="{479FB064-C500-4AF4-9F5B-02146E6FA065}" type="pres">
      <dgm:prSet presAssocID="{7C544EF0-7A1D-4465-9043-4EF51C90873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3E56323-35BA-40E5-AA38-A05FCB5D81AC}" type="pres">
      <dgm:prSet presAssocID="{D8058537-47E0-4940-B74B-CC450C0E1663}" presName="hierRoot1" presStyleCnt="0"/>
      <dgm:spPr/>
    </dgm:pt>
    <dgm:pt modelId="{D902F2C6-5E23-4DC3-AAEB-8E20C5EA50AF}" type="pres">
      <dgm:prSet presAssocID="{D8058537-47E0-4940-B74B-CC450C0E1663}" presName="composite" presStyleCnt="0"/>
      <dgm:spPr/>
    </dgm:pt>
    <dgm:pt modelId="{58028A52-99F5-488E-B6ED-ECF9EA3F4B0C}" type="pres">
      <dgm:prSet presAssocID="{D8058537-47E0-4940-B74B-CC450C0E1663}" presName="background" presStyleLbl="node0" presStyleIdx="0" presStyleCnt="1"/>
      <dgm:spPr>
        <a:xfrm>
          <a:off x="2825709" y="370"/>
          <a:ext cx="1050451" cy="667036"/>
        </a:xfrm>
        <a:prstGeom prst="roundRect">
          <a:avLst>
            <a:gd name="adj" fmla="val 10000"/>
          </a:avLst>
        </a:prstGeom>
        <a:solidFill>
          <a:srgbClr val="44546A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E7E6E6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</dgm:pt>
    <dgm:pt modelId="{1A96E802-A927-480F-859B-586974E5909D}" type="pres">
      <dgm:prSet presAssocID="{D8058537-47E0-4940-B74B-CC450C0E1663}" presName="text" presStyleLbl="fgAcc0" presStyleIdx="0" presStyleCnt="1" custLinFactNeighborX="6798" custLinFactNeighborY="739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</dgm:pt>
    <dgm:pt modelId="{41D5842F-7FA7-44EF-9336-A11EC3539389}" type="pres">
      <dgm:prSet presAssocID="{D8058537-47E0-4940-B74B-CC450C0E1663}" presName="hierChild2" presStyleCnt="0"/>
      <dgm:spPr/>
    </dgm:pt>
    <dgm:pt modelId="{B582609E-17F0-4DB0-AA67-DCBE0880CF50}" type="pres">
      <dgm:prSet presAssocID="{FF8292D8-1501-4FA8-A2CB-2FF7B24864CC}" presName="Name10" presStyleLbl="parChTrans1D2" presStyleIdx="0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962914" y="0"/>
              </a:moveTo>
              <a:lnTo>
                <a:pt x="962914" y="208193"/>
              </a:lnTo>
              <a:lnTo>
                <a:pt x="0" y="208193"/>
              </a:lnTo>
              <a:lnTo>
                <a:pt x="0" y="305506"/>
              </a:lnTo>
            </a:path>
          </a:pathLst>
        </a:custGeom>
      </dgm:spPr>
    </dgm:pt>
    <dgm:pt modelId="{60C5DEB4-BD4D-4FF5-98EC-93C487BF8D6D}" type="pres">
      <dgm:prSet presAssocID="{03F258AF-23B0-4D54-AE82-025F9A5A4C42}" presName="hierRoot2" presStyleCnt="0"/>
      <dgm:spPr/>
    </dgm:pt>
    <dgm:pt modelId="{A4D05A81-7D71-48FF-87A4-681405820989}" type="pres">
      <dgm:prSet presAssocID="{03F258AF-23B0-4D54-AE82-025F9A5A4C42}" presName="composite2" presStyleCnt="0"/>
      <dgm:spPr/>
    </dgm:pt>
    <dgm:pt modelId="{22B7E5E8-A360-4157-8ECD-99E12E9AC03A}" type="pres">
      <dgm:prSet presAssocID="{03F258AF-23B0-4D54-AE82-025F9A5A4C42}" presName="background2" presStyleLbl="node2" presStyleIdx="0" presStyleCnt="2"/>
      <dgm:spPr>
        <a:xfrm>
          <a:off x="1862795" y="972913"/>
          <a:ext cx="1050451" cy="667036"/>
        </a:xfrm>
        <a:prstGeom prst="roundRect">
          <a:avLst>
            <a:gd name="adj" fmla="val 10000"/>
          </a:avLst>
        </a:prstGeom>
        <a:solidFill>
          <a:srgbClr val="44546A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E7E6E6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</dgm:pt>
    <dgm:pt modelId="{8222EF90-B06E-4F64-A523-9E9D8A988EB1}" type="pres">
      <dgm:prSet presAssocID="{03F258AF-23B0-4D54-AE82-025F9A5A4C42}" presName="text2" presStyleLbl="fgAcc2" presStyleIdx="0" presStyleCnt="2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</dgm:pt>
    <dgm:pt modelId="{5E1D8444-6776-4FC8-A31E-9487321DD051}" type="pres">
      <dgm:prSet presAssocID="{03F258AF-23B0-4D54-AE82-025F9A5A4C42}" presName="hierChild3" presStyleCnt="0"/>
      <dgm:spPr/>
    </dgm:pt>
    <dgm:pt modelId="{4416BEE7-C2F6-4A29-8689-141753CBBB14}" type="pres">
      <dgm:prSet presAssocID="{B1D1BE5F-4984-457E-865B-9053CE7EAA45}" presName="Name17" presStyleLbl="parChTrans1D3" presStyleIdx="0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641942" y="0"/>
              </a:moveTo>
              <a:lnTo>
                <a:pt x="641942" y="208193"/>
              </a:lnTo>
              <a:lnTo>
                <a:pt x="0" y="208193"/>
              </a:lnTo>
              <a:lnTo>
                <a:pt x="0" y="305506"/>
              </a:lnTo>
            </a:path>
          </a:pathLst>
        </a:custGeom>
      </dgm:spPr>
    </dgm:pt>
    <dgm:pt modelId="{FF203599-D047-48F2-9C1E-1FE2F13B6629}" type="pres">
      <dgm:prSet presAssocID="{BF05FEFF-B8BC-42AA-98C7-267008268FCC}" presName="hierRoot3" presStyleCnt="0"/>
      <dgm:spPr/>
    </dgm:pt>
    <dgm:pt modelId="{D051A4E1-C379-4D85-AE68-6D77632E2441}" type="pres">
      <dgm:prSet presAssocID="{BF05FEFF-B8BC-42AA-98C7-267008268FCC}" presName="composite3" presStyleCnt="0"/>
      <dgm:spPr/>
    </dgm:pt>
    <dgm:pt modelId="{9F4FAA0A-D0DE-4B9B-9ADF-DFB493EFD525}" type="pres">
      <dgm:prSet presAssocID="{BF05FEFF-B8BC-42AA-98C7-267008268FCC}" presName="background3" presStyleLbl="node3" presStyleIdx="0" presStyleCnt="4"/>
      <dgm:spPr>
        <a:xfrm>
          <a:off x="1220852" y="1945456"/>
          <a:ext cx="1050451" cy="667036"/>
        </a:xfrm>
        <a:prstGeom prst="roundRect">
          <a:avLst>
            <a:gd name="adj" fmla="val 10000"/>
          </a:avLst>
        </a:prstGeom>
        <a:solidFill>
          <a:srgbClr val="44546A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E7E6E6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</dgm:pt>
    <dgm:pt modelId="{A6A8B7DB-4119-4B4D-BEA6-9A7506F369A4}" type="pres">
      <dgm:prSet presAssocID="{BF05FEFF-B8BC-42AA-98C7-267008268FCC}" presName="text3" presStyleLbl="fgAcc3" presStyleIdx="0" presStyleCnt="4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</dgm:pt>
    <dgm:pt modelId="{7B80D227-FD7B-416D-A262-4DAC282D0141}" type="pres">
      <dgm:prSet presAssocID="{BF05FEFF-B8BC-42AA-98C7-267008268FCC}" presName="hierChild4" presStyleCnt="0"/>
      <dgm:spPr/>
    </dgm:pt>
    <dgm:pt modelId="{D0AB4086-21AB-452F-A230-A42DB5B5FC57}" type="pres">
      <dgm:prSet presAssocID="{AC90201B-A85D-4444-99E2-94BDBC70B9A4}" presName="Name17" presStyleLbl="parChTrans1D3" presStyleIdx="1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193"/>
              </a:lnTo>
              <a:lnTo>
                <a:pt x="641942" y="208193"/>
              </a:lnTo>
              <a:lnTo>
                <a:pt x="641942" y="305506"/>
              </a:lnTo>
            </a:path>
          </a:pathLst>
        </a:custGeom>
      </dgm:spPr>
    </dgm:pt>
    <dgm:pt modelId="{EF21CF81-5BCB-4DD4-BE78-08416DDBF864}" type="pres">
      <dgm:prSet presAssocID="{05D084E6-C925-4132-B6CF-90770588E274}" presName="hierRoot3" presStyleCnt="0"/>
      <dgm:spPr/>
    </dgm:pt>
    <dgm:pt modelId="{AB100D07-FA42-4610-A9D4-A4E6994C97F7}" type="pres">
      <dgm:prSet presAssocID="{05D084E6-C925-4132-B6CF-90770588E274}" presName="composite3" presStyleCnt="0"/>
      <dgm:spPr/>
    </dgm:pt>
    <dgm:pt modelId="{80F98B9A-40AD-4679-8894-34496B9860F1}" type="pres">
      <dgm:prSet presAssocID="{05D084E6-C925-4132-B6CF-90770588E274}" presName="background3" presStyleLbl="node3" presStyleIdx="1" presStyleCnt="4"/>
      <dgm:spPr>
        <a:xfrm>
          <a:off x="2504738" y="1945456"/>
          <a:ext cx="1050451" cy="667036"/>
        </a:xfrm>
        <a:prstGeom prst="roundRect">
          <a:avLst>
            <a:gd name="adj" fmla="val 10000"/>
          </a:avLst>
        </a:prstGeom>
        <a:solidFill>
          <a:srgbClr val="44546A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E7E6E6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</dgm:pt>
    <dgm:pt modelId="{68F7B8F2-BF41-4299-8121-41783259403B}" type="pres">
      <dgm:prSet presAssocID="{05D084E6-C925-4132-B6CF-90770588E274}" presName="text3" presStyleLbl="fgAcc3" presStyleIdx="1" presStyleCnt="4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</dgm:pt>
    <dgm:pt modelId="{791AADD7-3C3E-4C01-BEE3-B23BC483A362}" type="pres">
      <dgm:prSet presAssocID="{05D084E6-C925-4132-B6CF-90770588E274}" presName="hierChild4" presStyleCnt="0"/>
      <dgm:spPr/>
    </dgm:pt>
    <dgm:pt modelId="{BDF99480-45C4-4AD8-8FA0-DF5B58337ECC}" type="pres">
      <dgm:prSet presAssocID="{144875DC-2224-4F0A-8C4C-AAC54790D4F0}" presName="Name10" presStyleLbl="parChTrans1D2" presStyleIdx="1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193"/>
              </a:lnTo>
              <a:lnTo>
                <a:pt x="962914" y="208193"/>
              </a:lnTo>
              <a:lnTo>
                <a:pt x="962914" y="305506"/>
              </a:lnTo>
            </a:path>
          </a:pathLst>
        </a:custGeom>
      </dgm:spPr>
    </dgm:pt>
    <dgm:pt modelId="{438D8B15-52A1-4BA3-AED1-FF45FC4B1BB6}" type="pres">
      <dgm:prSet presAssocID="{369FF1E8-0584-459C-B6C7-BF499AAB77D1}" presName="hierRoot2" presStyleCnt="0"/>
      <dgm:spPr/>
    </dgm:pt>
    <dgm:pt modelId="{802069FB-4C85-4F18-B25C-4C87DCE97A9D}" type="pres">
      <dgm:prSet presAssocID="{369FF1E8-0584-459C-B6C7-BF499AAB77D1}" presName="composite2" presStyleCnt="0"/>
      <dgm:spPr/>
    </dgm:pt>
    <dgm:pt modelId="{E1C5A7CD-F3AF-49BA-A300-067714EFD4B7}" type="pres">
      <dgm:prSet presAssocID="{369FF1E8-0584-459C-B6C7-BF499AAB77D1}" presName="background2" presStyleLbl="node2" presStyleIdx="1" presStyleCnt="2"/>
      <dgm:spPr>
        <a:xfrm>
          <a:off x="3788623" y="972913"/>
          <a:ext cx="1050451" cy="667036"/>
        </a:xfrm>
        <a:prstGeom prst="roundRect">
          <a:avLst>
            <a:gd name="adj" fmla="val 10000"/>
          </a:avLst>
        </a:prstGeom>
        <a:solidFill>
          <a:srgbClr val="44546A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E7E6E6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</dgm:pt>
    <dgm:pt modelId="{FA417444-7365-41B1-889F-6753CEDC970E}" type="pres">
      <dgm:prSet presAssocID="{369FF1E8-0584-459C-B6C7-BF499AAB77D1}" presName="text2" presStyleLbl="fgAcc2" presStyleIdx="1" presStyleCnt="2" custLinFactNeighborX="1280" custLinFactNeighborY="-2776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</dgm:pt>
    <dgm:pt modelId="{35E306E1-6A4D-448A-A228-FF09A9F70B08}" type="pres">
      <dgm:prSet presAssocID="{369FF1E8-0584-459C-B6C7-BF499AAB77D1}" presName="hierChild3" presStyleCnt="0"/>
      <dgm:spPr/>
    </dgm:pt>
    <dgm:pt modelId="{1DC13E19-35D4-490A-8CDD-ECCD696ABB92}" type="pres">
      <dgm:prSet presAssocID="{56F38D7D-7F73-4553-A3CC-11656826B51A}" presName="Name17" presStyleLbl="parChTrans1D3" presStyleIdx="2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5506"/>
              </a:lnTo>
            </a:path>
          </a:pathLst>
        </a:custGeom>
      </dgm:spPr>
    </dgm:pt>
    <dgm:pt modelId="{2EEFB82B-FC9E-47DD-84FC-440B2479BAA0}" type="pres">
      <dgm:prSet presAssocID="{9B387047-0918-4585-A06D-0D1DC7F2AE27}" presName="hierRoot3" presStyleCnt="0"/>
      <dgm:spPr/>
    </dgm:pt>
    <dgm:pt modelId="{8573FF3D-D760-45A9-873A-4FC76525219B}" type="pres">
      <dgm:prSet presAssocID="{9B387047-0918-4585-A06D-0D1DC7F2AE27}" presName="composite3" presStyleCnt="0"/>
      <dgm:spPr/>
    </dgm:pt>
    <dgm:pt modelId="{50D77C8E-E020-47E0-851D-69D58B07CFD1}" type="pres">
      <dgm:prSet presAssocID="{9B387047-0918-4585-A06D-0D1DC7F2AE27}" presName="background3" presStyleLbl="node3" presStyleIdx="2" presStyleCnt="4"/>
      <dgm:spPr>
        <a:xfrm>
          <a:off x="3788623" y="1945456"/>
          <a:ext cx="1050451" cy="667036"/>
        </a:xfrm>
        <a:prstGeom prst="roundRect">
          <a:avLst>
            <a:gd name="adj" fmla="val 10000"/>
          </a:avLst>
        </a:prstGeom>
        <a:solidFill>
          <a:srgbClr val="44546A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E7E6E6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</dgm:pt>
    <dgm:pt modelId="{4E35F24D-A060-4A56-989C-2C60762D169B}" type="pres">
      <dgm:prSet presAssocID="{9B387047-0918-4585-A06D-0D1DC7F2AE27}" presName="text3" presStyleLbl="fgAcc3" presStyleIdx="2" presStyleCnt="4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</dgm:pt>
    <dgm:pt modelId="{140C4C7F-EA7F-4AAD-91D2-4D845AFA1C66}" type="pres">
      <dgm:prSet presAssocID="{9B387047-0918-4585-A06D-0D1DC7F2AE27}" presName="hierChild4" presStyleCnt="0"/>
      <dgm:spPr/>
    </dgm:pt>
    <dgm:pt modelId="{AD700B45-7B85-4329-B280-5ED98B2B250D}" type="pres">
      <dgm:prSet presAssocID="{72F5E5D8-B4BA-4C2F-A94D-F6C027AE4A72}" presName="Name17" presStyleLbl="parChTrans1D3" presStyleIdx="3" presStyleCnt="4"/>
      <dgm:spPr/>
    </dgm:pt>
    <dgm:pt modelId="{46AADB9A-0E4A-412A-8340-8B1CCDB88BC8}" type="pres">
      <dgm:prSet presAssocID="{9C4B717E-FD71-432F-A5B4-362D3169DCFF}" presName="hierRoot3" presStyleCnt="0"/>
      <dgm:spPr/>
    </dgm:pt>
    <dgm:pt modelId="{08942EE7-92BE-4D21-9DF3-6E52CBCC6789}" type="pres">
      <dgm:prSet presAssocID="{9C4B717E-FD71-432F-A5B4-362D3169DCFF}" presName="composite3" presStyleCnt="0"/>
      <dgm:spPr/>
    </dgm:pt>
    <dgm:pt modelId="{B17E717D-536D-4E24-B06E-0DBE68A0125C}" type="pres">
      <dgm:prSet presAssocID="{9C4B717E-FD71-432F-A5B4-362D3169DCFF}" presName="background3" presStyleLbl="node3" presStyleIdx="3" presStyleCnt="4"/>
      <dgm:spPr/>
    </dgm:pt>
    <dgm:pt modelId="{023A6A42-BAAD-4058-B596-0C00BD5FEAB4}" type="pres">
      <dgm:prSet presAssocID="{9C4B717E-FD71-432F-A5B4-362D3169DCFF}" presName="text3" presStyleLbl="fgAcc3" presStyleIdx="3" presStyleCnt="4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</dgm:pt>
    <dgm:pt modelId="{5F27C4F7-291F-4C38-9B5D-DE6344BE6E3F}" type="pres">
      <dgm:prSet presAssocID="{9C4B717E-FD71-432F-A5B4-362D3169DCFF}" presName="hierChild4" presStyleCnt="0"/>
      <dgm:spPr/>
    </dgm:pt>
  </dgm:ptLst>
  <dgm:cxnLst>
    <dgm:cxn modelId="{4F625700-AE65-4C12-80F4-511D4E6F5263}" type="presOf" srcId="{FF8292D8-1501-4FA8-A2CB-2FF7B24864CC}" destId="{B582609E-17F0-4DB0-AA67-DCBE0880CF50}" srcOrd="0" destOrd="0" presId="urn:microsoft.com/office/officeart/2005/8/layout/hierarchy1"/>
    <dgm:cxn modelId="{4CD48A11-D0CF-40C2-B34C-7D5861B4AFBF}" type="presOf" srcId="{B1D1BE5F-4984-457E-865B-9053CE7EAA45}" destId="{4416BEE7-C2F6-4A29-8689-141753CBBB14}" srcOrd="0" destOrd="0" presId="urn:microsoft.com/office/officeart/2005/8/layout/hierarchy1"/>
    <dgm:cxn modelId="{9B690526-71B1-4615-9774-E90B770BE587}" type="presOf" srcId="{144875DC-2224-4F0A-8C4C-AAC54790D4F0}" destId="{BDF99480-45C4-4AD8-8FA0-DF5B58337ECC}" srcOrd="0" destOrd="0" presId="urn:microsoft.com/office/officeart/2005/8/layout/hierarchy1"/>
    <dgm:cxn modelId="{24283F26-C11D-46EA-AB05-5B6357AE7A45}" srcId="{03F258AF-23B0-4D54-AE82-025F9A5A4C42}" destId="{05D084E6-C925-4132-B6CF-90770588E274}" srcOrd="1" destOrd="0" parTransId="{AC90201B-A85D-4444-99E2-94BDBC70B9A4}" sibTransId="{1FD8BAAA-8204-4B81-B3E1-5AF18E5E56D9}"/>
    <dgm:cxn modelId="{93FA4E37-1145-438C-AE69-C181967ED366}" type="presOf" srcId="{D8058537-47E0-4940-B74B-CC450C0E1663}" destId="{1A96E802-A927-480F-859B-586974E5909D}" srcOrd="0" destOrd="0" presId="urn:microsoft.com/office/officeart/2005/8/layout/hierarchy1"/>
    <dgm:cxn modelId="{BDC47E5B-EAF3-43DB-A7DC-D4723340A09E}" type="presOf" srcId="{9C4B717E-FD71-432F-A5B4-362D3169DCFF}" destId="{023A6A42-BAAD-4058-B596-0C00BD5FEAB4}" srcOrd="0" destOrd="0" presId="urn:microsoft.com/office/officeart/2005/8/layout/hierarchy1"/>
    <dgm:cxn modelId="{B329C15D-17D5-440B-93D5-1C302EF7104C}" srcId="{369FF1E8-0584-459C-B6C7-BF499AAB77D1}" destId="{9B387047-0918-4585-A06D-0D1DC7F2AE27}" srcOrd="0" destOrd="0" parTransId="{56F38D7D-7F73-4553-A3CC-11656826B51A}" sibTransId="{7248C73C-8336-4624-AA5A-D75CDD548AE1}"/>
    <dgm:cxn modelId="{278FE564-19AC-47DB-833B-927B9FD9443B}" type="presOf" srcId="{56F38D7D-7F73-4553-A3CC-11656826B51A}" destId="{1DC13E19-35D4-490A-8CDD-ECCD696ABB92}" srcOrd="0" destOrd="0" presId="urn:microsoft.com/office/officeart/2005/8/layout/hierarchy1"/>
    <dgm:cxn modelId="{682F4A4C-3C41-4A38-9143-ED86A1FF57D5}" type="presOf" srcId="{369FF1E8-0584-459C-B6C7-BF499AAB77D1}" destId="{FA417444-7365-41B1-889F-6753CEDC970E}" srcOrd="0" destOrd="0" presId="urn:microsoft.com/office/officeart/2005/8/layout/hierarchy1"/>
    <dgm:cxn modelId="{D78AA853-F05C-4A70-AB3F-68C4E52DFE12}" type="presOf" srcId="{7C544EF0-7A1D-4465-9043-4EF51C90873C}" destId="{479FB064-C500-4AF4-9F5B-02146E6FA065}" srcOrd="0" destOrd="0" presId="urn:microsoft.com/office/officeart/2005/8/layout/hierarchy1"/>
    <dgm:cxn modelId="{8D7D7D7B-3683-4911-90F2-A7371F46F2F4}" type="presOf" srcId="{72F5E5D8-B4BA-4C2F-A94D-F6C027AE4A72}" destId="{AD700B45-7B85-4329-B280-5ED98B2B250D}" srcOrd="0" destOrd="0" presId="urn:microsoft.com/office/officeart/2005/8/layout/hierarchy1"/>
    <dgm:cxn modelId="{BB20EDA1-6212-404E-AB9C-5483F233A744}" srcId="{D8058537-47E0-4940-B74B-CC450C0E1663}" destId="{03F258AF-23B0-4D54-AE82-025F9A5A4C42}" srcOrd="0" destOrd="0" parTransId="{FF8292D8-1501-4FA8-A2CB-2FF7B24864CC}" sibTransId="{B8091803-6DD9-47A9-96CA-9E9DC1766CA0}"/>
    <dgm:cxn modelId="{BADBC0A7-BCB6-4C86-998C-658543B39638}" srcId="{7C544EF0-7A1D-4465-9043-4EF51C90873C}" destId="{D8058537-47E0-4940-B74B-CC450C0E1663}" srcOrd="0" destOrd="0" parTransId="{1A8AE9CA-9CA5-4394-AD8A-E2A1AD6945F7}" sibTransId="{BF3B5923-A369-44BB-983D-04488A28B575}"/>
    <dgm:cxn modelId="{36D83FAF-768D-4C6C-A18D-FCAEFEDDC13C}" srcId="{D8058537-47E0-4940-B74B-CC450C0E1663}" destId="{369FF1E8-0584-459C-B6C7-BF499AAB77D1}" srcOrd="1" destOrd="0" parTransId="{144875DC-2224-4F0A-8C4C-AAC54790D4F0}" sibTransId="{FAAFE15B-1466-4BB5-AD6D-97817444AF8B}"/>
    <dgm:cxn modelId="{390645B7-4DC5-4946-A0D4-49E16288EB95}" srcId="{369FF1E8-0584-459C-B6C7-BF499AAB77D1}" destId="{9C4B717E-FD71-432F-A5B4-362D3169DCFF}" srcOrd="1" destOrd="0" parTransId="{72F5E5D8-B4BA-4C2F-A94D-F6C027AE4A72}" sibTransId="{456F2E0D-8377-4E79-83C1-C6B38CD4B23E}"/>
    <dgm:cxn modelId="{EB6427BC-0CEF-4F05-9C3D-167D850F6421}" type="presOf" srcId="{AC90201B-A85D-4444-99E2-94BDBC70B9A4}" destId="{D0AB4086-21AB-452F-A230-A42DB5B5FC57}" srcOrd="0" destOrd="0" presId="urn:microsoft.com/office/officeart/2005/8/layout/hierarchy1"/>
    <dgm:cxn modelId="{BC08A5C6-9418-4FAC-B151-2672EAC0D500}" type="presOf" srcId="{BF05FEFF-B8BC-42AA-98C7-267008268FCC}" destId="{A6A8B7DB-4119-4B4D-BEA6-9A7506F369A4}" srcOrd="0" destOrd="0" presId="urn:microsoft.com/office/officeart/2005/8/layout/hierarchy1"/>
    <dgm:cxn modelId="{46DE52D0-7268-4BD8-BAF6-2E8A292AB997}" type="presOf" srcId="{03F258AF-23B0-4D54-AE82-025F9A5A4C42}" destId="{8222EF90-B06E-4F64-A523-9E9D8A988EB1}" srcOrd="0" destOrd="0" presId="urn:microsoft.com/office/officeart/2005/8/layout/hierarchy1"/>
    <dgm:cxn modelId="{BAF6ECD5-31B3-47EA-B158-FCFE0E8FBAAE}" type="presOf" srcId="{05D084E6-C925-4132-B6CF-90770588E274}" destId="{68F7B8F2-BF41-4299-8121-41783259403B}" srcOrd="0" destOrd="0" presId="urn:microsoft.com/office/officeart/2005/8/layout/hierarchy1"/>
    <dgm:cxn modelId="{325A5AF8-47FC-423A-9A82-09F4AA20F89C}" type="presOf" srcId="{9B387047-0918-4585-A06D-0D1DC7F2AE27}" destId="{4E35F24D-A060-4A56-989C-2C60762D169B}" srcOrd="0" destOrd="0" presId="urn:microsoft.com/office/officeart/2005/8/layout/hierarchy1"/>
    <dgm:cxn modelId="{CEC6C5FD-3A5D-4241-AF39-A688446342FB}" srcId="{03F258AF-23B0-4D54-AE82-025F9A5A4C42}" destId="{BF05FEFF-B8BC-42AA-98C7-267008268FCC}" srcOrd="0" destOrd="0" parTransId="{B1D1BE5F-4984-457E-865B-9053CE7EAA45}" sibTransId="{DDFC58CD-9FC8-4E66-93D6-7206ECFB56D9}"/>
    <dgm:cxn modelId="{780794F2-0B4D-40FB-BF62-99B0A75B3944}" type="presParOf" srcId="{479FB064-C500-4AF4-9F5B-02146E6FA065}" destId="{23E56323-35BA-40E5-AA38-A05FCB5D81AC}" srcOrd="0" destOrd="0" presId="urn:microsoft.com/office/officeart/2005/8/layout/hierarchy1"/>
    <dgm:cxn modelId="{68A59C59-98CC-49AC-B4D1-6D14295ECF3A}" type="presParOf" srcId="{23E56323-35BA-40E5-AA38-A05FCB5D81AC}" destId="{D902F2C6-5E23-4DC3-AAEB-8E20C5EA50AF}" srcOrd="0" destOrd="0" presId="urn:microsoft.com/office/officeart/2005/8/layout/hierarchy1"/>
    <dgm:cxn modelId="{A995E52D-0141-4AC2-B752-C6CC4A2B193C}" type="presParOf" srcId="{D902F2C6-5E23-4DC3-AAEB-8E20C5EA50AF}" destId="{58028A52-99F5-488E-B6ED-ECF9EA3F4B0C}" srcOrd="0" destOrd="0" presId="urn:microsoft.com/office/officeart/2005/8/layout/hierarchy1"/>
    <dgm:cxn modelId="{5866A902-298B-4244-A8EA-BE887E1F6F5A}" type="presParOf" srcId="{D902F2C6-5E23-4DC3-AAEB-8E20C5EA50AF}" destId="{1A96E802-A927-480F-859B-586974E5909D}" srcOrd="1" destOrd="0" presId="urn:microsoft.com/office/officeart/2005/8/layout/hierarchy1"/>
    <dgm:cxn modelId="{F2B618A6-DEF1-4CA6-8266-7ADDF9E1827D}" type="presParOf" srcId="{23E56323-35BA-40E5-AA38-A05FCB5D81AC}" destId="{41D5842F-7FA7-44EF-9336-A11EC3539389}" srcOrd="1" destOrd="0" presId="urn:microsoft.com/office/officeart/2005/8/layout/hierarchy1"/>
    <dgm:cxn modelId="{696FE3F3-4881-4F6F-9F73-8FC234B3A0F3}" type="presParOf" srcId="{41D5842F-7FA7-44EF-9336-A11EC3539389}" destId="{B582609E-17F0-4DB0-AA67-DCBE0880CF50}" srcOrd="0" destOrd="0" presId="urn:microsoft.com/office/officeart/2005/8/layout/hierarchy1"/>
    <dgm:cxn modelId="{11138B64-587F-4336-A7BA-CF12A1FDB54C}" type="presParOf" srcId="{41D5842F-7FA7-44EF-9336-A11EC3539389}" destId="{60C5DEB4-BD4D-4FF5-98EC-93C487BF8D6D}" srcOrd="1" destOrd="0" presId="urn:microsoft.com/office/officeart/2005/8/layout/hierarchy1"/>
    <dgm:cxn modelId="{7C414D84-E811-4C59-80F7-EAE63FD8E067}" type="presParOf" srcId="{60C5DEB4-BD4D-4FF5-98EC-93C487BF8D6D}" destId="{A4D05A81-7D71-48FF-87A4-681405820989}" srcOrd="0" destOrd="0" presId="urn:microsoft.com/office/officeart/2005/8/layout/hierarchy1"/>
    <dgm:cxn modelId="{8D632F7A-6868-462E-813A-DA71AA5C6FA1}" type="presParOf" srcId="{A4D05A81-7D71-48FF-87A4-681405820989}" destId="{22B7E5E8-A360-4157-8ECD-99E12E9AC03A}" srcOrd="0" destOrd="0" presId="urn:microsoft.com/office/officeart/2005/8/layout/hierarchy1"/>
    <dgm:cxn modelId="{095F3BF6-B115-4242-842F-FA85D0CEE03F}" type="presParOf" srcId="{A4D05A81-7D71-48FF-87A4-681405820989}" destId="{8222EF90-B06E-4F64-A523-9E9D8A988EB1}" srcOrd="1" destOrd="0" presId="urn:microsoft.com/office/officeart/2005/8/layout/hierarchy1"/>
    <dgm:cxn modelId="{C99B1FE2-3B5D-4B8C-9C4B-75365A99916E}" type="presParOf" srcId="{60C5DEB4-BD4D-4FF5-98EC-93C487BF8D6D}" destId="{5E1D8444-6776-4FC8-A31E-9487321DD051}" srcOrd="1" destOrd="0" presId="urn:microsoft.com/office/officeart/2005/8/layout/hierarchy1"/>
    <dgm:cxn modelId="{BBC7929C-2DC2-45D8-BD0E-A381998751A9}" type="presParOf" srcId="{5E1D8444-6776-4FC8-A31E-9487321DD051}" destId="{4416BEE7-C2F6-4A29-8689-141753CBBB14}" srcOrd="0" destOrd="0" presId="urn:microsoft.com/office/officeart/2005/8/layout/hierarchy1"/>
    <dgm:cxn modelId="{C4321BCF-EFE9-4B07-A7DE-A1EB411DDA82}" type="presParOf" srcId="{5E1D8444-6776-4FC8-A31E-9487321DD051}" destId="{FF203599-D047-48F2-9C1E-1FE2F13B6629}" srcOrd="1" destOrd="0" presId="urn:microsoft.com/office/officeart/2005/8/layout/hierarchy1"/>
    <dgm:cxn modelId="{A7E753AC-7500-48CC-BA5E-6BEA204271FD}" type="presParOf" srcId="{FF203599-D047-48F2-9C1E-1FE2F13B6629}" destId="{D051A4E1-C379-4D85-AE68-6D77632E2441}" srcOrd="0" destOrd="0" presId="urn:microsoft.com/office/officeart/2005/8/layout/hierarchy1"/>
    <dgm:cxn modelId="{DD35BBBB-23B8-4237-8D17-C37E4579BFF9}" type="presParOf" srcId="{D051A4E1-C379-4D85-AE68-6D77632E2441}" destId="{9F4FAA0A-D0DE-4B9B-9ADF-DFB493EFD525}" srcOrd="0" destOrd="0" presId="urn:microsoft.com/office/officeart/2005/8/layout/hierarchy1"/>
    <dgm:cxn modelId="{4B6CEABB-A98E-4923-B749-F74CF0B777E7}" type="presParOf" srcId="{D051A4E1-C379-4D85-AE68-6D77632E2441}" destId="{A6A8B7DB-4119-4B4D-BEA6-9A7506F369A4}" srcOrd="1" destOrd="0" presId="urn:microsoft.com/office/officeart/2005/8/layout/hierarchy1"/>
    <dgm:cxn modelId="{5D5290A1-260E-4EBA-8B97-E799A22E9EBC}" type="presParOf" srcId="{FF203599-D047-48F2-9C1E-1FE2F13B6629}" destId="{7B80D227-FD7B-416D-A262-4DAC282D0141}" srcOrd="1" destOrd="0" presId="urn:microsoft.com/office/officeart/2005/8/layout/hierarchy1"/>
    <dgm:cxn modelId="{C02C2959-F8D7-4745-8E86-735E72CB3D19}" type="presParOf" srcId="{5E1D8444-6776-4FC8-A31E-9487321DD051}" destId="{D0AB4086-21AB-452F-A230-A42DB5B5FC57}" srcOrd="2" destOrd="0" presId="urn:microsoft.com/office/officeart/2005/8/layout/hierarchy1"/>
    <dgm:cxn modelId="{6896AA17-50BD-4EBC-982A-37DCCCEEE2E0}" type="presParOf" srcId="{5E1D8444-6776-4FC8-A31E-9487321DD051}" destId="{EF21CF81-5BCB-4DD4-BE78-08416DDBF864}" srcOrd="3" destOrd="0" presId="urn:microsoft.com/office/officeart/2005/8/layout/hierarchy1"/>
    <dgm:cxn modelId="{D4D8ECCF-D8C5-48D7-9DFD-1656AEE41A94}" type="presParOf" srcId="{EF21CF81-5BCB-4DD4-BE78-08416DDBF864}" destId="{AB100D07-FA42-4610-A9D4-A4E6994C97F7}" srcOrd="0" destOrd="0" presId="urn:microsoft.com/office/officeart/2005/8/layout/hierarchy1"/>
    <dgm:cxn modelId="{4B53E845-3B46-403C-8E71-2346ABC37D1B}" type="presParOf" srcId="{AB100D07-FA42-4610-A9D4-A4E6994C97F7}" destId="{80F98B9A-40AD-4679-8894-34496B9860F1}" srcOrd="0" destOrd="0" presId="urn:microsoft.com/office/officeart/2005/8/layout/hierarchy1"/>
    <dgm:cxn modelId="{19EA5CFD-716A-4227-8347-E2706B5E810F}" type="presParOf" srcId="{AB100D07-FA42-4610-A9D4-A4E6994C97F7}" destId="{68F7B8F2-BF41-4299-8121-41783259403B}" srcOrd="1" destOrd="0" presId="urn:microsoft.com/office/officeart/2005/8/layout/hierarchy1"/>
    <dgm:cxn modelId="{E261885A-C66F-4194-921C-E9E18874538B}" type="presParOf" srcId="{EF21CF81-5BCB-4DD4-BE78-08416DDBF864}" destId="{791AADD7-3C3E-4C01-BEE3-B23BC483A362}" srcOrd="1" destOrd="0" presId="urn:microsoft.com/office/officeart/2005/8/layout/hierarchy1"/>
    <dgm:cxn modelId="{061600DD-52E2-467E-9BCF-B6FB7076BAC1}" type="presParOf" srcId="{41D5842F-7FA7-44EF-9336-A11EC3539389}" destId="{BDF99480-45C4-4AD8-8FA0-DF5B58337ECC}" srcOrd="2" destOrd="0" presId="urn:microsoft.com/office/officeart/2005/8/layout/hierarchy1"/>
    <dgm:cxn modelId="{B6FE7EA6-B22D-4DA4-B333-9B11DFE809D1}" type="presParOf" srcId="{41D5842F-7FA7-44EF-9336-A11EC3539389}" destId="{438D8B15-52A1-4BA3-AED1-FF45FC4B1BB6}" srcOrd="3" destOrd="0" presId="urn:microsoft.com/office/officeart/2005/8/layout/hierarchy1"/>
    <dgm:cxn modelId="{75BD56B5-FE65-4EBE-884E-B8AE17E3AF61}" type="presParOf" srcId="{438D8B15-52A1-4BA3-AED1-FF45FC4B1BB6}" destId="{802069FB-4C85-4F18-B25C-4C87DCE97A9D}" srcOrd="0" destOrd="0" presId="urn:microsoft.com/office/officeart/2005/8/layout/hierarchy1"/>
    <dgm:cxn modelId="{C6818B80-0E67-402F-B139-ED9C9F9D07ED}" type="presParOf" srcId="{802069FB-4C85-4F18-B25C-4C87DCE97A9D}" destId="{E1C5A7CD-F3AF-49BA-A300-067714EFD4B7}" srcOrd="0" destOrd="0" presId="urn:microsoft.com/office/officeart/2005/8/layout/hierarchy1"/>
    <dgm:cxn modelId="{FC010E15-F5AA-4C5F-9184-B9C6CC08B3AF}" type="presParOf" srcId="{802069FB-4C85-4F18-B25C-4C87DCE97A9D}" destId="{FA417444-7365-41B1-889F-6753CEDC970E}" srcOrd="1" destOrd="0" presId="urn:microsoft.com/office/officeart/2005/8/layout/hierarchy1"/>
    <dgm:cxn modelId="{B75937B5-E4B4-44BC-8890-7DDDBFF1497A}" type="presParOf" srcId="{438D8B15-52A1-4BA3-AED1-FF45FC4B1BB6}" destId="{35E306E1-6A4D-448A-A228-FF09A9F70B08}" srcOrd="1" destOrd="0" presId="urn:microsoft.com/office/officeart/2005/8/layout/hierarchy1"/>
    <dgm:cxn modelId="{5DA2BC89-405A-49A6-8BA2-D767EB9E46CD}" type="presParOf" srcId="{35E306E1-6A4D-448A-A228-FF09A9F70B08}" destId="{1DC13E19-35D4-490A-8CDD-ECCD696ABB92}" srcOrd="0" destOrd="0" presId="urn:microsoft.com/office/officeart/2005/8/layout/hierarchy1"/>
    <dgm:cxn modelId="{F1BF26A5-D468-4F18-A907-03A251AE63FE}" type="presParOf" srcId="{35E306E1-6A4D-448A-A228-FF09A9F70B08}" destId="{2EEFB82B-FC9E-47DD-84FC-440B2479BAA0}" srcOrd="1" destOrd="0" presId="urn:microsoft.com/office/officeart/2005/8/layout/hierarchy1"/>
    <dgm:cxn modelId="{89642BB2-58B9-450C-835A-FA14E92DC7D9}" type="presParOf" srcId="{2EEFB82B-FC9E-47DD-84FC-440B2479BAA0}" destId="{8573FF3D-D760-45A9-873A-4FC76525219B}" srcOrd="0" destOrd="0" presId="urn:microsoft.com/office/officeart/2005/8/layout/hierarchy1"/>
    <dgm:cxn modelId="{BD71E6AA-C38C-409F-A465-690D75BFCAC4}" type="presParOf" srcId="{8573FF3D-D760-45A9-873A-4FC76525219B}" destId="{50D77C8E-E020-47E0-851D-69D58B07CFD1}" srcOrd="0" destOrd="0" presId="urn:microsoft.com/office/officeart/2005/8/layout/hierarchy1"/>
    <dgm:cxn modelId="{B4F54C04-8864-455E-ACBB-F0712B4EC400}" type="presParOf" srcId="{8573FF3D-D760-45A9-873A-4FC76525219B}" destId="{4E35F24D-A060-4A56-989C-2C60762D169B}" srcOrd="1" destOrd="0" presId="urn:microsoft.com/office/officeart/2005/8/layout/hierarchy1"/>
    <dgm:cxn modelId="{BD255A13-9815-4867-9D49-842536388551}" type="presParOf" srcId="{2EEFB82B-FC9E-47DD-84FC-440B2479BAA0}" destId="{140C4C7F-EA7F-4AAD-91D2-4D845AFA1C66}" srcOrd="1" destOrd="0" presId="urn:microsoft.com/office/officeart/2005/8/layout/hierarchy1"/>
    <dgm:cxn modelId="{FFADF488-03ED-4480-AB1B-F4CAD740E4B9}" type="presParOf" srcId="{35E306E1-6A4D-448A-A228-FF09A9F70B08}" destId="{AD700B45-7B85-4329-B280-5ED98B2B250D}" srcOrd="2" destOrd="0" presId="urn:microsoft.com/office/officeart/2005/8/layout/hierarchy1"/>
    <dgm:cxn modelId="{C55633AD-2527-4AD7-B6A1-1617353333C6}" type="presParOf" srcId="{35E306E1-6A4D-448A-A228-FF09A9F70B08}" destId="{46AADB9A-0E4A-412A-8340-8B1CCDB88BC8}" srcOrd="3" destOrd="0" presId="urn:microsoft.com/office/officeart/2005/8/layout/hierarchy1"/>
    <dgm:cxn modelId="{94FA951A-F287-45F3-A99C-E8D0EB93D43B}" type="presParOf" srcId="{46AADB9A-0E4A-412A-8340-8B1CCDB88BC8}" destId="{08942EE7-92BE-4D21-9DF3-6E52CBCC6789}" srcOrd="0" destOrd="0" presId="urn:microsoft.com/office/officeart/2005/8/layout/hierarchy1"/>
    <dgm:cxn modelId="{073333D8-B050-4061-9E12-50943D3FF4B4}" type="presParOf" srcId="{08942EE7-92BE-4D21-9DF3-6E52CBCC6789}" destId="{B17E717D-536D-4E24-B06E-0DBE68A0125C}" srcOrd="0" destOrd="0" presId="urn:microsoft.com/office/officeart/2005/8/layout/hierarchy1"/>
    <dgm:cxn modelId="{F421222B-CE00-42BC-86AB-24211F949A29}" type="presParOf" srcId="{08942EE7-92BE-4D21-9DF3-6E52CBCC6789}" destId="{023A6A42-BAAD-4058-B596-0C00BD5FEAB4}" srcOrd="1" destOrd="0" presId="urn:microsoft.com/office/officeart/2005/8/layout/hierarchy1"/>
    <dgm:cxn modelId="{EDF192FA-B121-41B1-9C11-F978E779739A}" type="presParOf" srcId="{46AADB9A-0E4A-412A-8340-8B1CCDB88BC8}" destId="{5F27C4F7-291F-4C38-9B5D-DE6344BE6E3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0510B22-C77B-454D-BF3D-36FB1DD2A7B0}" type="doc">
      <dgm:prSet loTypeId="urn:microsoft.com/office/officeart/2005/8/layout/hierarchy6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8346E54-6997-4470-BAAD-BF7933C973D2}">
      <dgm:prSet phldrT="[Text]"/>
      <dgm:spPr>
        <a:xfrm>
          <a:off x="5206486" y="1369543"/>
          <a:ext cx="1268015" cy="845343"/>
        </a:xfrm>
        <a:prstGeom prst="roundRect">
          <a:avLst>
            <a:gd name="adj" fmla="val 10000"/>
          </a:avLst>
        </a:prstGeom>
      </dgm:spPr>
      <dgm:t>
        <a:bodyPr/>
        <a:lstStyle/>
        <a:p>
          <a:pPr>
            <a:buNone/>
          </a:pPr>
          <a:r>
            <a:rPr lang="en-US" b="1">
              <a:latin typeface="Calibri" panose="020F0502020204030204"/>
              <a:ea typeface="+mn-ea"/>
              <a:cs typeface="+mn-cs"/>
            </a:rPr>
            <a:t>Induna</a:t>
          </a:r>
        </a:p>
        <a:p>
          <a:pPr>
            <a:buNone/>
          </a:pPr>
          <a:r>
            <a:rPr lang="en-US" b="1">
              <a:latin typeface="Calibri" panose="020F0502020204030204"/>
              <a:ea typeface="+mn-ea"/>
              <a:cs typeface="+mn-cs"/>
            </a:rPr>
            <a:t>(overseer)</a:t>
          </a:r>
        </a:p>
      </dgm:t>
    </dgm:pt>
    <dgm:pt modelId="{AF6EA82E-7E2A-4D00-B347-4076CD747AE0}" type="parTrans" cxnId="{2A9787AE-2575-48D5-8C6B-507156830839}">
      <dgm:prSet/>
      <dgm:spPr/>
      <dgm:t>
        <a:bodyPr/>
        <a:lstStyle/>
        <a:p>
          <a:endParaRPr lang="en-US"/>
        </a:p>
      </dgm:t>
    </dgm:pt>
    <dgm:pt modelId="{996BEDB0-02E3-4376-B118-C799971D82DB}" type="sibTrans" cxnId="{2A9787AE-2575-48D5-8C6B-507156830839}">
      <dgm:prSet/>
      <dgm:spPr/>
      <dgm:t>
        <a:bodyPr/>
        <a:lstStyle/>
        <a:p>
          <a:endParaRPr lang="en-US"/>
        </a:p>
      </dgm:t>
    </dgm:pt>
    <dgm:pt modelId="{434CEA7C-F65C-4CE1-8AB0-1E94D6CEE839}">
      <dgm:prSet phldrT="[Text]" custT="1"/>
      <dgm:spPr>
        <a:xfrm>
          <a:off x="3569731" y="2588021"/>
          <a:ext cx="1268015" cy="845343"/>
        </a:xfrm>
        <a:prstGeom prst="roundRect">
          <a:avLst>
            <a:gd name="adj" fmla="val 10000"/>
          </a:avLst>
        </a:prstGeom>
      </dgm:spPr>
      <dgm:t>
        <a:bodyPr/>
        <a:lstStyle/>
        <a:p>
          <a:pPr>
            <a:buNone/>
          </a:pPr>
          <a:r>
            <a:rPr lang="en-US" sz="2000" b="1" dirty="0" err="1">
              <a:latin typeface="Calibri" panose="020F0502020204030204"/>
              <a:ea typeface="+mn-ea"/>
              <a:cs typeface="+mn-cs"/>
            </a:rPr>
            <a:t>Ikomidi</a:t>
          </a:r>
          <a:endParaRPr lang="en-US" sz="2000" b="1" dirty="0">
            <a:latin typeface="Calibri" panose="020F0502020204030204"/>
            <a:ea typeface="+mn-ea"/>
            <a:cs typeface="+mn-cs"/>
          </a:endParaRPr>
        </a:p>
        <a:p>
          <a:pPr>
            <a:buNone/>
          </a:pPr>
          <a:r>
            <a:rPr lang="en-US" sz="2000" b="1" dirty="0">
              <a:latin typeface="Calibri" panose="020F0502020204030204"/>
              <a:ea typeface="+mn-ea"/>
              <a:cs typeface="+mn-cs"/>
            </a:rPr>
            <a:t>(Committee</a:t>
          </a:r>
          <a:r>
            <a:rPr lang="en-US" sz="1600" b="1" dirty="0">
              <a:latin typeface="Calibri" panose="020F0502020204030204"/>
              <a:ea typeface="+mn-ea"/>
              <a:cs typeface="+mn-cs"/>
            </a:rPr>
            <a:t>)</a:t>
          </a:r>
        </a:p>
      </dgm:t>
    </dgm:pt>
    <dgm:pt modelId="{C7671751-F437-4970-A12D-DC069F572EC2}" type="parTrans" cxnId="{11D320B8-C6DB-41E6-9CD4-124B2819B6BE}">
      <dgm:prSet/>
      <dgm:spPr>
        <a:xfrm>
          <a:off x="4203739" y="2214886"/>
          <a:ext cx="1636754" cy="373134"/>
        </a:xfrm>
        <a:custGeom>
          <a:avLst/>
          <a:gdLst/>
          <a:ahLst/>
          <a:cxnLst/>
          <a:rect l="0" t="0" r="0" b="0"/>
          <a:pathLst>
            <a:path>
              <a:moveTo>
                <a:pt x="1053443" y="0"/>
              </a:moveTo>
              <a:lnTo>
                <a:pt x="1053443" y="120077"/>
              </a:lnTo>
              <a:lnTo>
                <a:pt x="0" y="120077"/>
              </a:lnTo>
              <a:lnTo>
                <a:pt x="0" y="240155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D6CAF1FB-3A60-4AF8-8955-279BF36C3275}" type="sibTrans" cxnId="{11D320B8-C6DB-41E6-9CD4-124B2819B6BE}">
      <dgm:prSet/>
      <dgm:spPr/>
      <dgm:t>
        <a:bodyPr/>
        <a:lstStyle/>
        <a:p>
          <a:endParaRPr lang="en-US"/>
        </a:p>
      </dgm:t>
    </dgm:pt>
    <dgm:pt modelId="{BD6FD497-D813-4492-848E-EC1355D90A99}">
      <dgm:prSet phldrT="[Text]"/>
      <dgm:spPr>
        <a:xfrm>
          <a:off x="2745521" y="3771502"/>
          <a:ext cx="1268015" cy="845343"/>
        </a:xfrm>
        <a:prstGeom prst="roundRect">
          <a:avLst>
            <a:gd name="adj" fmla="val 10000"/>
          </a:avLst>
        </a:prstGeom>
      </dgm:spPr>
      <dgm:t>
        <a:bodyPr/>
        <a:lstStyle/>
        <a:p>
          <a:pPr>
            <a:buNone/>
          </a:pPr>
          <a:r>
            <a:rPr lang="en-US" b="1">
              <a:latin typeface="Calibri" panose="020F0502020204030204"/>
              <a:ea typeface="+mn-ea"/>
              <a:cs typeface="+mn-cs"/>
            </a:rPr>
            <a:t>The Deputy nduna</a:t>
          </a:r>
        </a:p>
      </dgm:t>
    </dgm:pt>
    <dgm:pt modelId="{CF0B4B3F-CF94-4166-890E-4C1DBD8E13DE}" type="parTrans" cxnId="{7E90140E-6E7F-4607-9883-18F21D658984}">
      <dgm:prSet/>
      <dgm:spPr>
        <a:xfrm>
          <a:off x="3379529" y="3433365"/>
          <a:ext cx="824210" cy="338137"/>
        </a:xfrm>
        <a:custGeom>
          <a:avLst/>
          <a:gdLst/>
          <a:ahLst/>
          <a:cxnLst/>
          <a:rect l="0" t="0" r="0" b="0"/>
          <a:pathLst>
            <a:path>
              <a:moveTo>
                <a:pt x="530475" y="0"/>
              </a:moveTo>
              <a:lnTo>
                <a:pt x="530475" y="108815"/>
              </a:lnTo>
              <a:lnTo>
                <a:pt x="0" y="108815"/>
              </a:lnTo>
              <a:lnTo>
                <a:pt x="0" y="21763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04928664-454B-4C36-B5E8-44E3A580DBDD}" type="sibTrans" cxnId="{7E90140E-6E7F-4607-9883-18F21D658984}">
      <dgm:prSet/>
      <dgm:spPr/>
      <dgm:t>
        <a:bodyPr/>
        <a:lstStyle/>
        <a:p>
          <a:endParaRPr lang="en-US"/>
        </a:p>
      </dgm:t>
    </dgm:pt>
    <dgm:pt modelId="{94679707-0F9A-442A-960B-77997B6A9F7A}">
      <dgm:prSet phldrT="[Text]"/>
      <dgm:spPr>
        <a:xfrm>
          <a:off x="4393942" y="3771502"/>
          <a:ext cx="1268015" cy="845343"/>
        </a:xfrm>
        <a:prstGeom prst="roundRect">
          <a:avLst>
            <a:gd name="adj" fmla="val 10000"/>
          </a:avLst>
        </a:prstGeom>
      </dgm:spPr>
      <dgm:t>
        <a:bodyPr/>
        <a:lstStyle/>
        <a:p>
          <a:pPr>
            <a:buNone/>
          </a:pPr>
          <a:r>
            <a:rPr lang="en-US" b="1">
              <a:latin typeface="Calibri" panose="020F0502020204030204"/>
              <a:ea typeface="+mn-ea"/>
              <a:cs typeface="+mn-cs"/>
            </a:rPr>
            <a:t>Secretary</a:t>
          </a:r>
        </a:p>
      </dgm:t>
    </dgm:pt>
    <dgm:pt modelId="{2DD6CD10-E4C2-4F62-B390-EC336EAB5554}" type="parTrans" cxnId="{11411096-2899-4D57-83AC-CE58ABEBE464}">
      <dgm:prSet/>
      <dgm:spPr>
        <a:xfrm>
          <a:off x="4203739" y="3433365"/>
          <a:ext cx="824210" cy="3381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815"/>
              </a:lnTo>
              <a:lnTo>
                <a:pt x="530475" y="108815"/>
              </a:lnTo>
              <a:lnTo>
                <a:pt x="530475" y="21763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458D6205-77F9-49D8-88B8-09079D4FD609}" type="sibTrans" cxnId="{11411096-2899-4D57-83AC-CE58ABEBE464}">
      <dgm:prSet/>
      <dgm:spPr/>
      <dgm:t>
        <a:bodyPr/>
        <a:lstStyle/>
        <a:p>
          <a:endParaRPr lang="en-US"/>
        </a:p>
      </dgm:t>
    </dgm:pt>
    <dgm:pt modelId="{0E1F3773-2751-4BE7-AD68-BB0E52942C3E}">
      <dgm:prSet phldrT="[Text]" custT="1"/>
      <dgm:spPr>
        <a:xfrm>
          <a:off x="6878238" y="2564690"/>
          <a:ext cx="1268015" cy="845343"/>
        </a:xfrm>
        <a:prstGeom prst="roundRect">
          <a:avLst>
            <a:gd name="adj" fmla="val 10000"/>
          </a:avLst>
        </a:prstGeom>
      </dgm:spPr>
      <dgm:t>
        <a:bodyPr/>
        <a:lstStyle/>
        <a:p>
          <a:pPr>
            <a:buNone/>
          </a:pPr>
          <a:endParaRPr lang="en-US" sz="900" b="1" dirty="0">
            <a:latin typeface="Calibri" panose="020F0502020204030204"/>
            <a:ea typeface="+mn-ea"/>
            <a:cs typeface="+mn-cs"/>
          </a:endParaRPr>
        </a:p>
        <a:p>
          <a:pPr>
            <a:buNone/>
          </a:pPr>
          <a:r>
            <a:rPr lang="en-US" sz="2000" b="1" dirty="0" err="1">
              <a:latin typeface="Calibri" panose="020F0502020204030204"/>
              <a:ea typeface="+mn-ea"/>
              <a:cs typeface="+mn-cs"/>
            </a:rPr>
            <a:t>Izihambeli</a:t>
          </a:r>
          <a:endParaRPr lang="en-US" sz="2000" b="1" dirty="0">
            <a:latin typeface="Calibri" panose="020F0502020204030204"/>
            <a:ea typeface="+mn-ea"/>
            <a:cs typeface="+mn-cs"/>
          </a:endParaRPr>
        </a:p>
        <a:p>
          <a:pPr>
            <a:buNone/>
          </a:pPr>
          <a:r>
            <a:rPr lang="en-US" sz="2000" b="1" dirty="0">
              <a:latin typeface="Calibri" panose="020F0502020204030204"/>
              <a:ea typeface="+mn-ea"/>
              <a:cs typeface="+mn-cs"/>
            </a:rPr>
            <a:t>(delegates)</a:t>
          </a:r>
        </a:p>
        <a:p>
          <a:pPr>
            <a:buNone/>
          </a:pPr>
          <a:endParaRPr lang="en-US" sz="800" dirty="0">
            <a:latin typeface="Calibri" panose="020F0502020204030204"/>
            <a:ea typeface="+mn-ea"/>
            <a:cs typeface="+mn-cs"/>
          </a:endParaRPr>
        </a:p>
      </dgm:t>
    </dgm:pt>
    <dgm:pt modelId="{8D1C16FA-9017-4C9A-A282-96CEB5D68EE4}" type="parTrans" cxnId="{01A29478-1D91-406E-9097-F015A35D328A}">
      <dgm:prSet/>
      <dgm:spPr>
        <a:xfrm>
          <a:off x="5840494" y="2214886"/>
          <a:ext cx="1671751" cy="3498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569"/>
              </a:lnTo>
              <a:lnTo>
                <a:pt x="1075967" y="112569"/>
              </a:lnTo>
              <a:lnTo>
                <a:pt x="1075967" y="225139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756B84AD-28BA-4D9B-8720-E20868967CC0}" type="sibTrans" cxnId="{01A29478-1D91-406E-9097-F015A35D328A}">
      <dgm:prSet/>
      <dgm:spPr/>
      <dgm:t>
        <a:bodyPr/>
        <a:lstStyle/>
        <a:p>
          <a:endParaRPr lang="en-US"/>
        </a:p>
      </dgm:t>
    </dgm:pt>
    <dgm:pt modelId="{ABB52366-A5F4-4675-8D43-5A23958A9615}">
      <dgm:prSet phldrT="[Text]"/>
      <dgm:spPr>
        <a:xfrm>
          <a:off x="6042362" y="3771502"/>
          <a:ext cx="1268015" cy="845343"/>
        </a:xfrm>
        <a:prstGeom prst="roundRect">
          <a:avLst>
            <a:gd name="adj" fmla="val 10000"/>
          </a:avLst>
        </a:prstGeom>
      </dgm:spPr>
      <dgm:t>
        <a:bodyPr/>
        <a:lstStyle/>
        <a:p>
          <a:pPr>
            <a:buNone/>
          </a:pPr>
          <a:r>
            <a:rPr lang="en-US" b="1">
              <a:latin typeface="Calibri" panose="020F0502020204030204"/>
              <a:ea typeface="+mn-ea"/>
              <a:cs typeface="+mn-cs"/>
            </a:rPr>
            <a:t>interest groups</a:t>
          </a:r>
        </a:p>
      </dgm:t>
    </dgm:pt>
    <dgm:pt modelId="{F50F2BF1-B153-4350-B22C-041589C85F32}" type="parTrans" cxnId="{23960E95-0BEA-4631-9699-FFF368C27C2D}">
      <dgm:prSet/>
      <dgm:spPr>
        <a:xfrm>
          <a:off x="6676370" y="3410033"/>
          <a:ext cx="835875" cy="361468"/>
        </a:xfrm>
        <a:custGeom>
          <a:avLst/>
          <a:gdLst/>
          <a:ahLst/>
          <a:cxnLst/>
          <a:rect l="0" t="0" r="0" b="0"/>
          <a:pathLst>
            <a:path>
              <a:moveTo>
                <a:pt x="537983" y="0"/>
              </a:moveTo>
              <a:lnTo>
                <a:pt x="537983" y="116323"/>
              </a:lnTo>
              <a:lnTo>
                <a:pt x="0" y="116323"/>
              </a:lnTo>
              <a:lnTo>
                <a:pt x="0" y="232647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B1ACD1E4-6B5B-4730-9200-8FEAB78C1E13}" type="sibTrans" cxnId="{23960E95-0BEA-4631-9699-FFF368C27C2D}">
      <dgm:prSet/>
      <dgm:spPr/>
      <dgm:t>
        <a:bodyPr/>
        <a:lstStyle/>
        <a:p>
          <a:endParaRPr lang="en-US"/>
        </a:p>
      </dgm:t>
    </dgm:pt>
    <dgm:pt modelId="{07227E51-F58C-4914-AF3C-EC308F8E739D}">
      <dgm:prSet phldrT="[Text]" custT="1"/>
      <dgm:spPr>
        <a:xfrm>
          <a:off x="0" y="1320005"/>
          <a:ext cx="9144000" cy="1014412"/>
        </a:xfrm>
        <a:prstGeom prst="roundRect">
          <a:avLst>
            <a:gd name="adj" fmla="val 10000"/>
          </a:avLst>
        </a:prstGeom>
      </dgm:spPr>
      <dgm:t>
        <a:bodyPr/>
        <a:lstStyle/>
        <a:p>
          <a:pPr>
            <a:buNone/>
          </a:pPr>
          <a:r>
            <a:rPr lang="en-US" sz="2000" b="1" dirty="0">
              <a:latin typeface="Calibri" panose="020F0502020204030204"/>
              <a:ea typeface="+mn-ea"/>
              <a:cs typeface="+mn-cs"/>
            </a:rPr>
            <a:t>Induna is designated by local leaders; they facilitate indaba and reports</a:t>
          </a:r>
        </a:p>
      </dgm:t>
    </dgm:pt>
    <dgm:pt modelId="{D26EDCD9-2EB8-4348-88CD-1C17491847B4}" type="parTrans" cxnId="{0D71C0A5-0656-4500-951B-D0E2972F49EC}">
      <dgm:prSet/>
      <dgm:spPr/>
      <dgm:t>
        <a:bodyPr/>
        <a:lstStyle/>
        <a:p>
          <a:endParaRPr lang="en-US"/>
        </a:p>
      </dgm:t>
    </dgm:pt>
    <dgm:pt modelId="{0C52AFE5-D7A1-4107-9668-4358732C1644}" type="sibTrans" cxnId="{0D71C0A5-0656-4500-951B-D0E2972F49EC}">
      <dgm:prSet/>
      <dgm:spPr/>
      <dgm:t>
        <a:bodyPr/>
        <a:lstStyle/>
        <a:p>
          <a:endParaRPr lang="en-US"/>
        </a:p>
      </dgm:t>
    </dgm:pt>
    <dgm:pt modelId="{E2901AE8-58EA-47B1-900E-4C8E9D6075B4}">
      <dgm:prSet phldrT="[Text]" custT="1"/>
      <dgm:spPr>
        <a:xfrm>
          <a:off x="0" y="2503487"/>
          <a:ext cx="9144000" cy="1014412"/>
        </a:xfrm>
        <a:prstGeom prst="roundRect">
          <a:avLst>
            <a:gd name="adj" fmla="val 10000"/>
          </a:avLst>
        </a:prstGeom>
      </dgm:spPr>
      <dgm:t>
        <a:bodyPr/>
        <a:lstStyle/>
        <a:p>
          <a:pPr>
            <a:buNone/>
          </a:pPr>
          <a:r>
            <a:rPr lang="en-US" sz="2000" b="1" dirty="0">
              <a:latin typeface="Calibri" panose="020F0502020204030204"/>
              <a:ea typeface="+mn-ea"/>
              <a:cs typeface="+mn-cs"/>
            </a:rPr>
            <a:t>The committee and delegates from various groups assist Induna</a:t>
          </a:r>
        </a:p>
      </dgm:t>
    </dgm:pt>
    <dgm:pt modelId="{171D1096-C624-4B20-A8B7-355AE7C3F0B7}" type="parTrans" cxnId="{7D11407D-04BC-481B-AE77-FC808C0C5D60}">
      <dgm:prSet/>
      <dgm:spPr/>
      <dgm:t>
        <a:bodyPr/>
        <a:lstStyle/>
        <a:p>
          <a:endParaRPr lang="en-US"/>
        </a:p>
      </dgm:t>
    </dgm:pt>
    <dgm:pt modelId="{C5A9A6EE-AB67-4737-9FA3-8C83844CE376}" type="sibTrans" cxnId="{7D11407D-04BC-481B-AE77-FC808C0C5D60}">
      <dgm:prSet/>
      <dgm:spPr/>
      <dgm:t>
        <a:bodyPr/>
        <a:lstStyle/>
        <a:p>
          <a:endParaRPr lang="en-US"/>
        </a:p>
      </dgm:t>
    </dgm:pt>
    <dgm:pt modelId="{A94F7E5A-CEE6-4DC9-AB61-89E44C1DA5A6}">
      <dgm:prSet phldrT="[Text]" custT="1"/>
      <dgm:spPr>
        <a:xfrm>
          <a:off x="0" y="3686968"/>
          <a:ext cx="9144000" cy="1014412"/>
        </a:xfrm>
        <a:prstGeom prst="roundRect">
          <a:avLst>
            <a:gd name="adj" fmla="val 10000"/>
          </a:avLst>
        </a:prstGeom>
      </dgm:spPr>
      <dgm:t>
        <a:bodyPr/>
        <a:lstStyle/>
        <a:p>
          <a:pPr>
            <a:buNone/>
          </a:pPr>
          <a:r>
            <a:rPr lang="en-US" sz="1800" b="1">
              <a:latin typeface="Calibri" panose="020F0502020204030204"/>
              <a:ea typeface="+mn-ea"/>
              <a:cs typeface="+mn-cs"/>
            </a:rPr>
            <a:t>Duputy nduna and secretary work together with the Induna and stakeholders </a:t>
          </a:r>
          <a:endParaRPr lang="en-US" sz="1800" b="1" dirty="0">
            <a:latin typeface="Calibri" panose="020F0502020204030204"/>
            <a:ea typeface="+mn-ea"/>
            <a:cs typeface="+mn-cs"/>
          </a:endParaRPr>
        </a:p>
      </dgm:t>
    </dgm:pt>
    <dgm:pt modelId="{2B73BB13-B206-48BD-B343-A1D45FE1A310}" type="parTrans" cxnId="{1B2BE668-1564-4C40-99EE-0C0C13774993}">
      <dgm:prSet/>
      <dgm:spPr/>
      <dgm:t>
        <a:bodyPr/>
        <a:lstStyle/>
        <a:p>
          <a:endParaRPr lang="en-US"/>
        </a:p>
      </dgm:t>
    </dgm:pt>
    <dgm:pt modelId="{E9326407-C6AA-4C1B-A86C-2E1E0C32D4F7}" type="sibTrans" cxnId="{1B2BE668-1564-4C40-99EE-0C0C13774993}">
      <dgm:prSet/>
      <dgm:spPr/>
      <dgm:t>
        <a:bodyPr/>
        <a:lstStyle/>
        <a:p>
          <a:endParaRPr lang="en-US"/>
        </a:p>
      </dgm:t>
    </dgm:pt>
    <dgm:pt modelId="{8BFB72EF-CEFC-4B4B-81B2-59FEF70CB18C}">
      <dgm:prSet/>
      <dgm:spPr>
        <a:xfrm>
          <a:off x="7690782" y="3771502"/>
          <a:ext cx="1268015" cy="845343"/>
        </a:xfrm>
        <a:prstGeom prst="roundRect">
          <a:avLst>
            <a:gd name="adj" fmla="val 10000"/>
          </a:avLst>
        </a:prstGeom>
      </dgm:spPr>
      <dgm:t>
        <a:bodyPr/>
        <a:lstStyle/>
        <a:p>
          <a:pPr>
            <a:buNone/>
          </a:pPr>
          <a:r>
            <a:rPr lang="en-US" b="1">
              <a:latin typeface="Calibri" panose="020F0502020204030204"/>
              <a:ea typeface="+mn-ea"/>
              <a:cs typeface="+mn-cs"/>
            </a:rPr>
            <a:t>various institutions</a:t>
          </a:r>
        </a:p>
      </dgm:t>
    </dgm:pt>
    <dgm:pt modelId="{B15D06F3-A474-4818-B130-727FED959191}" type="parTrans" cxnId="{798EDB22-1654-40F4-A807-74393763EA30}">
      <dgm:prSet/>
      <dgm:spPr>
        <a:xfrm>
          <a:off x="7512246" y="3410033"/>
          <a:ext cx="812544" cy="3614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323"/>
              </a:lnTo>
              <a:lnTo>
                <a:pt x="522967" y="116323"/>
              </a:lnTo>
              <a:lnTo>
                <a:pt x="522967" y="232647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166B6454-FAF4-4843-B726-EC269C52EFBA}" type="sibTrans" cxnId="{798EDB22-1654-40F4-A807-74393763EA30}">
      <dgm:prSet/>
      <dgm:spPr/>
      <dgm:t>
        <a:bodyPr/>
        <a:lstStyle/>
        <a:p>
          <a:endParaRPr lang="en-US"/>
        </a:p>
      </dgm:t>
    </dgm:pt>
    <dgm:pt modelId="{942BE11A-CBAF-41D0-A4F4-0F23331705E5}" type="pres">
      <dgm:prSet presAssocID="{20510B22-C77B-454D-BF3D-36FB1DD2A7B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E6EE944-2B2D-4737-8238-CE08785D688C}" type="pres">
      <dgm:prSet presAssocID="{20510B22-C77B-454D-BF3D-36FB1DD2A7B0}" presName="hierFlow" presStyleCnt="0"/>
      <dgm:spPr/>
    </dgm:pt>
    <dgm:pt modelId="{67282009-C5FB-49D5-A4E2-6C312FE80728}" type="pres">
      <dgm:prSet presAssocID="{20510B22-C77B-454D-BF3D-36FB1DD2A7B0}" presName="firstBuf" presStyleCnt="0"/>
      <dgm:spPr/>
    </dgm:pt>
    <dgm:pt modelId="{8D819991-020A-41A4-9167-12B93A83BBEF}" type="pres">
      <dgm:prSet presAssocID="{20510B22-C77B-454D-BF3D-36FB1DD2A7B0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19D78760-5064-46BB-A587-85566731AD5F}" type="pres">
      <dgm:prSet presAssocID="{68346E54-6997-4470-BAAD-BF7933C973D2}" presName="Name14" presStyleCnt="0"/>
      <dgm:spPr/>
    </dgm:pt>
    <dgm:pt modelId="{5D31B1D4-A3F1-470D-A814-21EAB7AEF872}" type="pres">
      <dgm:prSet presAssocID="{68346E54-6997-4470-BAAD-BF7933C973D2}" presName="level1Shape" presStyleLbl="node0" presStyleIdx="0" presStyleCnt="1" custLinFactNeighborX="-920" custLinFactNeighborY="-4140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</dgm:pt>
    <dgm:pt modelId="{D68DE77F-823B-456F-8DE1-6C6D33173044}" type="pres">
      <dgm:prSet presAssocID="{68346E54-6997-4470-BAAD-BF7933C973D2}" presName="hierChild2" presStyleCnt="0"/>
      <dgm:spPr/>
    </dgm:pt>
    <dgm:pt modelId="{470826B6-EFFE-4507-BBE8-0A12A0DEF182}" type="pres">
      <dgm:prSet presAssocID="{C7671751-F437-4970-A12D-DC069F572EC2}" presName="Name19" presStyleLbl="parChTrans1D2" presStyleIdx="0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1053443" y="0"/>
              </a:moveTo>
              <a:lnTo>
                <a:pt x="1053443" y="120077"/>
              </a:lnTo>
              <a:lnTo>
                <a:pt x="0" y="120077"/>
              </a:lnTo>
              <a:lnTo>
                <a:pt x="0" y="240155"/>
              </a:lnTo>
            </a:path>
          </a:pathLst>
        </a:custGeom>
      </dgm:spPr>
    </dgm:pt>
    <dgm:pt modelId="{4AA3871B-28AF-4798-8045-62BF2FF91F00}" type="pres">
      <dgm:prSet presAssocID="{434CEA7C-F65C-4CE1-8AB0-1E94D6CEE839}" presName="Name21" presStyleCnt="0"/>
      <dgm:spPr/>
    </dgm:pt>
    <dgm:pt modelId="{FEA3F7B1-3E65-40E5-ABCC-2FE766BEB908}" type="pres">
      <dgm:prSet presAssocID="{434CEA7C-F65C-4CE1-8AB0-1E94D6CEE839}" presName="level2Shape" presStyleLbl="node2" presStyleIdx="0" presStyleCnt="2" custScaleX="148945"/>
      <dgm:spPr>
        <a:prstGeom prst="roundRect">
          <a:avLst>
            <a:gd name="adj" fmla="val 10000"/>
          </a:avLst>
        </a:prstGeom>
      </dgm:spPr>
    </dgm:pt>
    <dgm:pt modelId="{82CF848A-C11B-445B-826B-0AFF4F0B04F9}" type="pres">
      <dgm:prSet presAssocID="{434CEA7C-F65C-4CE1-8AB0-1E94D6CEE839}" presName="hierChild3" presStyleCnt="0"/>
      <dgm:spPr/>
    </dgm:pt>
    <dgm:pt modelId="{A3417A23-C952-4357-9A8F-DAE47AEE5BE5}" type="pres">
      <dgm:prSet presAssocID="{CF0B4B3F-CF94-4166-890E-4C1DBD8E13DE}" presName="Name19" presStyleLbl="parChTrans1D3" presStyleIdx="0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530475" y="0"/>
              </a:moveTo>
              <a:lnTo>
                <a:pt x="530475" y="108815"/>
              </a:lnTo>
              <a:lnTo>
                <a:pt x="0" y="108815"/>
              </a:lnTo>
              <a:lnTo>
                <a:pt x="0" y="217631"/>
              </a:lnTo>
            </a:path>
          </a:pathLst>
        </a:custGeom>
      </dgm:spPr>
    </dgm:pt>
    <dgm:pt modelId="{00CC6D05-D272-47E7-85B3-B1936C3008AD}" type="pres">
      <dgm:prSet presAssocID="{BD6FD497-D813-4492-848E-EC1355D90A99}" presName="Name21" presStyleCnt="0"/>
      <dgm:spPr/>
    </dgm:pt>
    <dgm:pt modelId="{066E6E63-9376-4748-993B-0D36F7D69CC6}" type="pres">
      <dgm:prSet presAssocID="{BD6FD497-D813-4492-848E-EC1355D90A99}" presName="level2Shape" presStyleLbl="node3" presStyleIdx="0" presStyleCnt="4"/>
      <dgm:spPr>
        <a:prstGeom prst="roundRect">
          <a:avLst>
            <a:gd name="adj" fmla="val 10000"/>
          </a:avLst>
        </a:prstGeom>
      </dgm:spPr>
    </dgm:pt>
    <dgm:pt modelId="{609E75A0-5BC6-48E1-A464-5E95B1C0564F}" type="pres">
      <dgm:prSet presAssocID="{BD6FD497-D813-4492-848E-EC1355D90A99}" presName="hierChild3" presStyleCnt="0"/>
      <dgm:spPr/>
    </dgm:pt>
    <dgm:pt modelId="{C0E8F703-BC39-4353-BB84-736EB88C50DD}" type="pres">
      <dgm:prSet presAssocID="{2DD6CD10-E4C2-4F62-B390-EC336EAB5554}" presName="Name19" presStyleLbl="parChTrans1D3" presStyleIdx="1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815"/>
              </a:lnTo>
              <a:lnTo>
                <a:pt x="530475" y="108815"/>
              </a:lnTo>
              <a:lnTo>
                <a:pt x="530475" y="217631"/>
              </a:lnTo>
            </a:path>
          </a:pathLst>
        </a:custGeom>
      </dgm:spPr>
    </dgm:pt>
    <dgm:pt modelId="{992A55B5-7DE7-4073-B93A-D78094A35F26}" type="pres">
      <dgm:prSet presAssocID="{94679707-0F9A-442A-960B-77997B6A9F7A}" presName="Name21" presStyleCnt="0"/>
      <dgm:spPr/>
    </dgm:pt>
    <dgm:pt modelId="{A440BB06-20B8-421D-8512-EA8BF3DA539A}" type="pres">
      <dgm:prSet presAssocID="{94679707-0F9A-442A-960B-77997B6A9F7A}" presName="level2Shape" presStyleLbl="node3" presStyleIdx="1" presStyleCnt="4"/>
      <dgm:spPr>
        <a:prstGeom prst="roundRect">
          <a:avLst>
            <a:gd name="adj" fmla="val 10000"/>
          </a:avLst>
        </a:prstGeom>
      </dgm:spPr>
    </dgm:pt>
    <dgm:pt modelId="{23CE0D57-9288-491A-9867-E35964FDC370}" type="pres">
      <dgm:prSet presAssocID="{94679707-0F9A-442A-960B-77997B6A9F7A}" presName="hierChild3" presStyleCnt="0"/>
      <dgm:spPr/>
    </dgm:pt>
    <dgm:pt modelId="{D2C2E3AA-AE32-49B1-9331-AA221115B39D}" type="pres">
      <dgm:prSet presAssocID="{8D1C16FA-9017-4C9A-A282-96CEB5D68EE4}" presName="Name19" presStyleLbl="parChTrans1D2" presStyleIdx="1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569"/>
              </a:lnTo>
              <a:lnTo>
                <a:pt x="1075967" y="112569"/>
              </a:lnTo>
              <a:lnTo>
                <a:pt x="1075967" y="225139"/>
              </a:lnTo>
            </a:path>
          </a:pathLst>
        </a:custGeom>
      </dgm:spPr>
    </dgm:pt>
    <dgm:pt modelId="{0491DF00-BED9-4794-B0D1-0F2F2C28B5B9}" type="pres">
      <dgm:prSet presAssocID="{0E1F3773-2751-4BE7-AD68-BB0E52942C3E}" presName="Name21" presStyleCnt="0"/>
      <dgm:spPr/>
    </dgm:pt>
    <dgm:pt modelId="{1303029B-5CB8-4698-A611-EBC287E4323E}" type="pres">
      <dgm:prSet presAssocID="{0E1F3773-2751-4BE7-AD68-BB0E52942C3E}" presName="level2Shape" presStyleLbl="node2" presStyleIdx="1" presStyleCnt="2" custScaleX="183627" custLinFactNeighborX="920" custLinFactNeighborY="-2760"/>
      <dgm:spPr>
        <a:prstGeom prst="roundRect">
          <a:avLst>
            <a:gd name="adj" fmla="val 10000"/>
          </a:avLst>
        </a:prstGeom>
      </dgm:spPr>
    </dgm:pt>
    <dgm:pt modelId="{FA2778CF-5062-4A98-9950-9EEA9F999C6A}" type="pres">
      <dgm:prSet presAssocID="{0E1F3773-2751-4BE7-AD68-BB0E52942C3E}" presName="hierChild3" presStyleCnt="0"/>
      <dgm:spPr/>
    </dgm:pt>
    <dgm:pt modelId="{21DDF78B-CF36-412A-B698-E692199E51AD}" type="pres">
      <dgm:prSet presAssocID="{F50F2BF1-B153-4350-B22C-041589C85F32}" presName="Name19" presStyleLbl="parChTrans1D3" presStyleIdx="2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537983" y="0"/>
              </a:moveTo>
              <a:lnTo>
                <a:pt x="537983" y="116323"/>
              </a:lnTo>
              <a:lnTo>
                <a:pt x="0" y="116323"/>
              </a:lnTo>
              <a:lnTo>
                <a:pt x="0" y="232647"/>
              </a:lnTo>
            </a:path>
          </a:pathLst>
        </a:custGeom>
      </dgm:spPr>
    </dgm:pt>
    <dgm:pt modelId="{5CE1020A-9C40-4440-8A3E-2C85CD2F5C07}" type="pres">
      <dgm:prSet presAssocID="{ABB52366-A5F4-4675-8D43-5A23958A9615}" presName="Name21" presStyleCnt="0"/>
      <dgm:spPr/>
    </dgm:pt>
    <dgm:pt modelId="{0A082EAF-A56A-4071-8DA3-56356EE12495}" type="pres">
      <dgm:prSet presAssocID="{ABB52366-A5F4-4675-8D43-5A23958A9615}" presName="level2Shape" presStyleLbl="node3" presStyleIdx="2" presStyleCnt="4"/>
      <dgm:spPr>
        <a:prstGeom prst="roundRect">
          <a:avLst>
            <a:gd name="adj" fmla="val 10000"/>
          </a:avLst>
        </a:prstGeom>
      </dgm:spPr>
    </dgm:pt>
    <dgm:pt modelId="{3DC0C58C-555D-4115-9710-B98941DB134C}" type="pres">
      <dgm:prSet presAssocID="{ABB52366-A5F4-4675-8D43-5A23958A9615}" presName="hierChild3" presStyleCnt="0"/>
      <dgm:spPr/>
    </dgm:pt>
    <dgm:pt modelId="{C2368CE0-79D3-40E0-9AAA-2B4A87246590}" type="pres">
      <dgm:prSet presAssocID="{B15D06F3-A474-4818-B130-727FED959191}" presName="Name19" presStyleLbl="parChTrans1D3" presStyleIdx="3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323"/>
              </a:lnTo>
              <a:lnTo>
                <a:pt x="522967" y="116323"/>
              </a:lnTo>
              <a:lnTo>
                <a:pt x="522967" y="232647"/>
              </a:lnTo>
            </a:path>
          </a:pathLst>
        </a:custGeom>
      </dgm:spPr>
    </dgm:pt>
    <dgm:pt modelId="{E0F0A33A-17D4-4666-B4C1-6FE2B54EC7D7}" type="pres">
      <dgm:prSet presAssocID="{8BFB72EF-CEFC-4B4B-81B2-59FEF70CB18C}" presName="Name21" presStyleCnt="0"/>
      <dgm:spPr/>
    </dgm:pt>
    <dgm:pt modelId="{6336D9A9-846E-420F-9637-36639E4D865C}" type="pres">
      <dgm:prSet presAssocID="{8BFB72EF-CEFC-4B4B-81B2-59FEF70CB18C}" presName="level2Shape" presStyleLbl="node3" presStyleIdx="3" presStyleCnt="4"/>
      <dgm:spPr>
        <a:prstGeom prst="roundRect">
          <a:avLst>
            <a:gd name="adj" fmla="val 10000"/>
          </a:avLst>
        </a:prstGeom>
      </dgm:spPr>
    </dgm:pt>
    <dgm:pt modelId="{7B9B7F1E-EAA4-4FD3-BA7D-A8A7EC9AB521}" type="pres">
      <dgm:prSet presAssocID="{8BFB72EF-CEFC-4B4B-81B2-59FEF70CB18C}" presName="hierChild3" presStyleCnt="0"/>
      <dgm:spPr/>
    </dgm:pt>
    <dgm:pt modelId="{1FEDB2FC-0EE7-4D22-8AB8-4964CAE1E448}" type="pres">
      <dgm:prSet presAssocID="{20510B22-C77B-454D-BF3D-36FB1DD2A7B0}" presName="bgShapesFlow" presStyleCnt="0"/>
      <dgm:spPr/>
    </dgm:pt>
    <dgm:pt modelId="{D4611C2F-08E7-446D-9FD1-D7AF8DAA7222}" type="pres">
      <dgm:prSet presAssocID="{07227E51-F58C-4914-AF3C-EC308F8E739D}" presName="rectComp" presStyleCnt="0"/>
      <dgm:spPr/>
    </dgm:pt>
    <dgm:pt modelId="{02E54A53-145B-465B-B59D-D44A78B1AE54}" type="pres">
      <dgm:prSet presAssocID="{07227E51-F58C-4914-AF3C-EC308F8E739D}" presName="bgRect" presStyleLbl="bgShp" presStyleIdx="0" presStyleCnt="3"/>
      <dgm:spPr>
        <a:prstGeom prst="roundRect">
          <a:avLst>
            <a:gd name="adj" fmla="val 10000"/>
          </a:avLst>
        </a:prstGeom>
      </dgm:spPr>
    </dgm:pt>
    <dgm:pt modelId="{C385ED90-E26A-4BBC-9E57-F42DEE1530EA}" type="pres">
      <dgm:prSet presAssocID="{07227E51-F58C-4914-AF3C-EC308F8E739D}" presName="bgRectTx" presStyleLbl="bgShp" presStyleIdx="0" presStyleCnt="3">
        <dgm:presLayoutVars>
          <dgm:bulletEnabled val="1"/>
        </dgm:presLayoutVars>
      </dgm:prSet>
      <dgm:spPr/>
    </dgm:pt>
    <dgm:pt modelId="{2475620E-215D-44D7-8285-5A4496C7319C}" type="pres">
      <dgm:prSet presAssocID="{07227E51-F58C-4914-AF3C-EC308F8E739D}" presName="spComp" presStyleCnt="0"/>
      <dgm:spPr/>
    </dgm:pt>
    <dgm:pt modelId="{EBC3A244-FD40-433D-A8A8-7C2D9299A0B2}" type="pres">
      <dgm:prSet presAssocID="{07227E51-F58C-4914-AF3C-EC308F8E739D}" presName="vSp" presStyleCnt="0"/>
      <dgm:spPr/>
    </dgm:pt>
    <dgm:pt modelId="{A7EE8087-CD0B-468C-B699-2BB04A378860}" type="pres">
      <dgm:prSet presAssocID="{E2901AE8-58EA-47B1-900E-4C8E9D6075B4}" presName="rectComp" presStyleCnt="0"/>
      <dgm:spPr/>
    </dgm:pt>
    <dgm:pt modelId="{9033F896-CF64-4101-95C1-F65E3ED4E494}" type="pres">
      <dgm:prSet presAssocID="{E2901AE8-58EA-47B1-900E-4C8E9D6075B4}" presName="bgRect" presStyleLbl="bgShp" presStyleIdx="1" presStyleCnt="3"/>
      <dgm:spPr>
        <a:prstGeom prst="roundRect">
          <a:avLst>
            <a:gd name="adj" fmla="val 10000"/>
          </a:avLst>
        </a:prstGeom>
      </dgm:spPr>
    </dgm:pt>
    <dgm:pt modelId="{30D435B6-4F86-43DB-B52B-25EB7F4AF53C}" type="pres">
      <dgm:prSet presAssocID="{E2901AE8-58EA-47B1-900E-4C8E9D6075B4}" presName="bgRectTx" presStyleLbl="bgShp" presStyleIdx="1" presStyleCnt="3">
        <dgm:presLayoutVars>
          <dgm:bulletEnabled val="1"/>
        </dgm:presLayoutVars>
      </dgm:prSet>
      <dgm:spPr/>
    </dgm:pt>
    <dgm:pt modelId="{D1512A49-BAB5-4673-9B50-8D99C198DCBC}" type="pres">
      <dgm:prSet presAssocID="{E2901AE8-58EA-47B1-900E-4C8E9D6075B4}" presName="spComp" presStyleCnt="0"/>
      <dgm:spPr/>
    </dgm:pt>
    <dgm:pt modelId="{CCD6025D-02A1-444F-AEE9-334F579E77F9}" type="pres">
      <dgm:prSet presAssocID="{E2901AE8-58EA-47B1-900E-4C8E9D6075B4}" presName="vSp" presStyleCnt="0"/>
      <dgm:spPr/>
    </dgm:pt>
    <dgm:pt modelId="{006F8747-3493-409F-851D-4235226834C6}" type="pres">
      <dgm:prSet presAssocID="{A94F7E5A-CEE6-4DC9-AB61-89E44C1DA5A6}" presName="rectComp" presStyleCnt="0"/>
      <dgm:spPr/>
    </dgm:pt>
    <dgm:pt modelId="{928AD91B-548A-4699-9E05-4F1D6B7B597D}" type="pres">
      <dgm:prSet presAssocID="{A94F7E5A-CEE6-4DC9-AB61-89E44C1DA5A6}" presName="bgRect" presStyleLbl="bgShp" presStyleIdx="2" presStyleCnt="3"/>
      <dgm:spPr>
        <a:prstGeom prst="roundRect">
          <a:avLst>
            <a:gd name="adj" fmla="val 10000"/>
          </a:avLst>
        </a:prstGeom>
      </dgm:spPr>
    </dgm:pt>
    <dgm:pt modelId="{62ED5DA3-79FB-4532-88F5-9259108B630E}" type="pres">
      <dgm:prSet presAssocID="{A94F7E5A-CEE6-4DC9-AB61-89E44C1DA5A6}" presName="bgRectTx" presStyleLbl="bgShp" presStyleIdx="2" presStyleCnt="3">
        <dgm:presLayoutVars>
          <dgm:bulletEnabled val="1"/>
        </dgm:presLayoutVars>
      </dgm:prSet>
      <dgm:spPr/>
    </dgm:pt>
  </dgm:ptLst>
  <dgm:cxnLst>
    <dgm:cxn modelId="{5528D401-7BA9-4247-8B0C-A073F2A77D80}" type="presOf" srcId="{07227E51-F58C-4914-AF3C-EC308F8E739D}" destId="{02E54A53-145B-465B-B59D-D44A78B1AE54}" srcOrd="0" destOrd="0" presId="urn:microsoft.com/office/officeart/2005/8/layout/hierarchy6"/>
    <dgm:cxn modelId="{7812F003-D522-499C-83FC-7D45D2493C8B}" type="presOf" srcId="{CF0B4B3F-CF94-4166-890E-4C1DBD8E13DE}" destId="{A3417A23-C952-4357-9A8F-DAE47AEE5BE5}" srcOrd="0" destOrd="0" presId="urn:microsoft.com/office/officeart/2005/8/layout/hierarchy6"/>
    <dgm:cxn modelId="{7E90140E-6E7F-4607-9883-18F21D658984}" srcId="{434CEA7C-F65C-4CE1-8AB0-1E94D6CEE839}" destId="{BD6FD497-D813-4492-848E-EC1355D90A99}" srcOrd="0" destOrd="0" parTransId="{CF0B4B3F-CF94-4166-890E-4C1DBD8E13DE}" sibTransId="{04928664-454B-4C36-B5E8-44E3A580DBDD}"/>
    <dgm:cxn modelId="{798EDB22-1654-40F4-A807-74393763EA30}" srcId="{0E1F3773-2751-4BE7-AD68-BB0E52942C3E}" destId="{8BFB72EF-CEFC-4B4B-81B2-59FEF70CB18C}" srcOrd="1" destOrd="0" parTransId="{B15D06F3-A474-4818-B130-727FED959191}" sibTransId="{166B6454-FAF4-4843-B726-EC269C52EFBA}"/>
    <dgm:cxn modelId="{71C3755B-EE04-4649-81C2-5B70785C49EE}" type="presOf" srcId="{F50F2BF1-B153-4350-B22C-041589C85F32}" destId="{21DDF78B-CF36-412A-B698-E692199E51AD}" srcOrd="0" destOrd="0" presId="urn:microsoft.com/office/officeart/2005/8/layout/hierarchy6"/>
    <dgm:cxn modelId="{F647F443-116B-409E-BF8F-5AEF1F229BD0}" type="presOf" srcId="{ABB52366-A5F4-4675-8D43-5A23958A9615}" destId="{0A082EAF-A56A-4071-8DA3-56356EE12495}" srcOrd="0" destOrd="0" presId="urn:microsoft.com/office/officeart/2005/8/layout/hierarchy6"/>
    <dgm:cxn modelId="{1B2BE668-1564-4C40-99EE-0C0C13774993}" srcId="{20510B22-C77B-454D-BF3D-36FB1DD2A7B0}" destId="{A94F7E5A-CEE6-4DC9-AB61-89E44C1DA5A6}" srcOrd="3" destOrd="0" parTransId="{2B73BB13-B206-48BD-B343-A1D45FE1A310}" sibTransId="{E9326407-C6AA-4C1B-A86C-2E1E0C32D4F7}"/>
    <dgm:cxn modelId="{48117A4B-9A35-44FD-8F6E-69C7FCEEAFA9}" type="presOf" srcId="{A94F7E5A-CEE6-4DC9-AB61-89E44C1DA5A6}" destId="{62ED5DA3-79FB-4532-88F5-9259108B630E}" srcOrd="1" destOrd="0" presId="urn:microsoft.com/office/officeart/2005/8/layout/hierarchy6"/>
    <dgm:cxn modelId="{8745794C-07D6-4079-A67C-341216B89ADB}" type="presOf" srcId="{E2901AE8-58EA-47B1-900E-4C8E9D6075B4}" destId="{9033F896-CF64-4101-95C1-F65E3ED4E494}" srcOrd="0" destOrd="0" presId="urn:microsoft.com/office/officeart/2005/8/layout/hierarchy6"/>
    <dgm:cxn modelId="{5A141C56-2AE1-4BD7-9B23-E81D55EE6CD7}" type="presOf" srcId="{2DD6CD10-E4C2-4F62-B390-EC336EAB5554}" destId="{C0E8F703-BC39-4353-BB84-736EB88C50DD}" srcOrd="0" destOrd="0" presId="urn:microsoft.com/office/officeart/2005/8/layout/hierarchy6"/>
    <dgm:cxn modelId="{08F88177-B47E-4DD2-9566-AA4FF84D9293}" type="presOf" srcId="{A94F7E5A-CEE6-4DC9-AB61-89E44C1DA5A6}" destId="{928AD91B-548A-4699-9E05-4F1D6B7B597D}" srcOrd="0" destOrd="0" presId="urn:microsoft.com/office/officeart/2005/8/layout/hierarchy6"/>
    <dgm:cxn modelId="{01A29478-1D91-406E-9097-F015A35D328A}" srcId="{68346E54-6997-4470-BAAD-BF7933C973D2}" destId="{0E1F3773-2751-4BE7-AD68-BB0E52942C3E}" srcOrd="1" destOrd="0" parTransId="{8D1C16FA-9017-4C9A-A282-96CEB5D68EE4}" sibTransId="{756B84AD-28BA-4D9B-8720-E20868967CC0}"/>
    <dgm:cxn modelId="{0CAFF378-7B1D-44A4-9A66-A18D67FCC603}" type="presOf" srcId="{E2901AE8-58EA-47B1-900E-4C8E9D6075B4}" destId="{30D435B6-4F86-43DB-B52B-25EB7F4AF53C}" srcOrd="1" destOrd="0" presId="urn:microsoft.com/office/officeart/2005/8/layout/hierarchy6"/>
    <dgm:cxn modelId="{7D11407D-04BC-481B-AE77-FC808C0C5D60}" srcId="{20510B22-C77B-454D-BF3D-36FB1DD2A7B0}" destId="{E2901AE8-58EA-47B1-900E-4C8E9D6075B4}" srcOrd="2" destOrd="0" parTransId="{171D1096-C624-4B20-A8B7-355AE7C3F0B7}" sibTransId="{C5A9A6EE-AB67-4737-9FA3-8C83844CE376}"/>
    <dgm:cxn modelId="{23960E95-0BEA-4631-9699-FFF368C27C2D}" srcId="{0E1F3773-2751-4BE7-AD68-BB0E52942C3E}" destId="{ABB52366-A5F4-4675-8D43-5A23958A9615}" srcOrd="0" destOrd="0" parTransId="{F50F2BF1-B153-4350-B22C-041589C85F32}" sibTransId="{B1ACD1E4-6B5B-4730-9200-8FEAB78C1E13}"/>
    <dgm:cxn modelId="{11411096-2899-4D57-83AC-CE58ABEBE464}" srcId="{434CEA7C-F65C-4CE1-8AB0-1E94D6CEE839}" destId="{94679707-0F9A-442A-960B-77997B6A9F7A}" srcOrd="1" destOrd="0" parTransId="{2DD6CD10-E4C2-4F62-B390-EC336EAB5554}" sibTransId="{458D6205-77F9-49D8-88B8-09079D4FD609}"/>
    <dgm:cxn modelId="{41474E97-584A-45A3-95EA-844502E6C634}" type="presOf" srcId="{B15D06F3-A474-4818-B130-727FED959191}" destId="{C2368CE0-79D3-40E0-9AAA-2B4A87246590}" srcOrd="0" destOrd="0" presId="urn:microsoft.com/office/officeart/2005/8/layout/hierarchy6"/>
    <dgm:cxn modelId="{85456F99-C55F-4729-989E-18EE0949F375}" type="presOf" srcId="{BD6FD497-D813-4492-848E-EC1355D90A99}" destId="{066E6E63-9376-4748-993B-0D36F7D69CC6}" srcOrd="0" destOrd="0" presId="urn:microsoft.com/office/officeart/2005/8/layout/hierarchy6"/>
    <dgm:cxn modelId="{A8C5389A-3D77-478E-B6A9-3834DD541D6E}" type="presOf" srcId="{68346E54-6997-4470-BAAD-BF7933C973D2}" destId="{5D31B1D4-A3F1-470D-A814-21EAB7AEF872}" srcOrd="0" destOrd="0" presId="urn:microsoft.com/office/officeart/2005/8/layout/hierarchy6"/>
    <dgm:cxn modelId="{0D71C0A5-0656-4500-951B-D0E2972F49EC}" srcId="{20510B22-C77B-454D-BF3D-36FB1DD2A7B0}" destId="{07227E51-F58C-4914-AF3C-EC308F8E739D}" srcOrd="1" destOrd="0" parTransId="{D26EDCD9-2EB8-4348-88CD-1C17491847B4}" sibTransId="{0C52AFE5-D7A1-4107-9668-4358732C1644}"/>
    <dgm:cxn modelId="{66545BA8-1979-4749-8D63-88F9B73251A6}" type="presOf" srcId="{C7671751-F437-4970-A12D-DC069F572EC2}" destId="{470826B6-EFFE-4507-BBE8-0A12A0DEF182}" srcOrd="0" destOrd="0" presId="urn:microsoft.com/office/officeart/2005/8/layout/hierarchy6"/>
    <dgm:cxn modelId="{2A9787AE-2575-48D5-8C6B-507156830839}" srcId="{20510B22-C77B-454D-BF3D-36FB1DD2A7B0}" destId="{68346E54-6997-4470-BAAD-BF7933C973D2}" srcOrd="0" destOrd="0" parTransId="{AF6EA82E-7E2A-4D00-B347-4076CD747AE0}" sibTransId="{996BEDB0-02E3-4376-B118-C799971D82DB}"/>
    <dgm:cxn modelId="{11D320B8-C6DB-41E6-9CD4-124B2819B6BE}" srcId="{68346E54-6997-4470-BAAD-BF7933C973D2}" destId="{434CEA7C-F65C-4CE1-8AB0-1E94D6CEE839}" srcOrd="0" destOrd="0" parTransId="{C7671751-F437-4970-A12D-DC069F572EC2}" sibTransId="{D6CAF1FB-3A60-4AF8-8955-279BF36C3275}"/>
    <dgm:cxn modelId="{07A31EC6-0D70-427F-835E-590E629DC4E9}" type="presOf" srcId="{94679707-0F9A-442A-960B-77997B6A9F7A}" destId="{A440BB06-20B8-421D-8512-EA8BF3DA539A}" srcOrd="0" destOrd="0" presId="urn:microsoft.com/office/officeart/2005/8/layout/hierarchy6"/>
    <dgm:cxn modelId="{1258EFCC-1EA6-4B43-816E-6B704B2EED47}" type="presOf" srcId="{07227E51-F58C-4914-AF3C-EC308F8E739D}" destId="{C385ED90-E26A-4BBC-9E57-F42DEE1530EA}" srcOrd="1" destOrd="0" presId="urn:microsoft.com/office/officeart/2005/8/layout/hierarchy6"/>
    <dgm:cxn modelId="{395428CF-A860-470B-AFE9-63A79520C56F}" type="presOf" srcId="{20510B22-C77B-454D-BF3D-36FB1DD2A7B0}" destId="{942BE11A-CBAF-41D0-A4F4-0F23331705E5}" srcOrd="0" destOrd="0" presId="urn:microsoft.com/office/officeart/2005/8/layout/hierarchy6"/>
    <dgm:cxn modelId="{38AEF0D2-45E5-43BD-96F8-FFC310E69DC3}" type="presOf" srcId="{434CEA7C-F65C-4CE1-8AB0-1E94D6CEE839}" destId="{FEA3F7B1-3E65-40E5-ABCC-2FE766BEB908}" srcOrd="0" destOrd="0" presId="urn:microsoft.com/office/officeart/2005/8/layout/hierarchy6"/>
    <dgm:cxn modelId="{831CA6DE-5C19-4B25-A3C8-4B913C3A7B63}" type="presOf" srcId="{8D1C16FA-9017-4C9A-A282-96CEB5D68EE4}" destId="{D2C2E3AA-AE32-49B1-9331-AA221115B39D}" srcOrd="0" destOrd="0" presId="urn:microsoft.com/office/officeart/2005/8/layout/hierarchy6"/>
    <dgm:cxn modelId="{43342DE9-6571-4AD0-B964-C01CABE61C66}" type="presOf" srcId="{0E1F3773-2751-4BE7-AD68-BB0E52942C3E}" destId="{1303029B-5CB8-4698-A611-EBC287E4323E}" srcOrd="0" destOrd="0" presId="urn:microsoft.com/office/officeart/2005/8/layout/hierarchy6"/>
    <dgm:cxn modelId="{B7EDC2FA-927C-42D0-93F4-DE572746424B}" type="presOf" srcId="{8BFB72EF-CEFC-4B4B-81B2-59FEF70CB18C}" destId="{6336D9A9-846E-420F-9637-36639E4D865C}" srcOrd="0" destOrd="0" presId="urn:microsoft.com/office/officeart/2005/8/layout/hierarchy6"/>
    <dgm:cxn modelId="{912ABD04-4160-45CC-A537-F7AEE9CC70BA}" type="presParOf" srcId="{942BE11A-CBAF-41D0-A4F4-0F23331705E5}" destId="{4E6EE944-2B2D-4737-8238-CE08785D688C}" srcOrd="0" destOrd="0" presId="urn:microsoft.com/office/officeart/2005/8/layout/hierarchy6"/>
    <dgm:cxn modelId="{7A94CE92-552C-4588-B465-B2D58C335CF5}" type="presParOf" srcId="{4E6EE944-2B2D-4737-8238-CE08785D688C}" destId="{67282009-C5FB-49D5-A4E2-6C312FE80728}" srcOrd="0" destOrd="0" presId="urn:microsoft.com/office/officeart/2005/8/layout/hierarchy6"/>
    <dgm:cxn modelId="{35C686B2-D9C0-4DA8-839B-E7A01364B23C}" type="presParOf" srcId="{4E6EE944-2B2D-4737-8238-CE08785D688C}" destId="{8D819991-020A-41A4-9167-12B93A83BBEF}" srcOrd="1" destOrd="0" presId="urn:microsoft.com/office/officeart/2005/8/layout/hierarchy6"/>
    <dgm:cxn modelId="{915D7F07-ED07-43B6-9953-03DD3F72DD01}" type="presParOf" srcId="{8D819991-020A-41A4-9167-12B93A83BBEF}" destId="{19D78760-5064-46BB-A587-85566731AD5F}" srcOrd="0" destOrd="0" presId="urn:microsoft.com/office/officeart/2005/8/layout/hierarchy6"/>
    <dgm:cxn modelId="{19954C59-D7E2-495D-8020-EAE6E3E29E52}" type="presParOf" srcId="{19D78760-5064-46BB-A587-85566731AD5F}" destId="{5D31B1D4-A3F1-470D-A814-21EAB7AEF872}" srcOrd="0" destOrd="0" presId="urn:microsoft.com/office/officeart/2005/8/layout/hierarchy6"/>
    <dgm:cxn modelId="{9CE93326-2B21-455C-A73D-0B0B7EA07A86}" type="presParOf" srcId="{19D78760-5064-46BB-A587-85566731AD5F}" destId="{D68DE77F-823B-456F-8DE1-6C6D33173044}" srcOrd="1" destOrd="0" presId="urn:microsoft.com/office/officeart/2005/8/layout/hierarchy6"/>
    <dgm:cxn modelId="{CA4CF468-93FC-4F85-9241-945374A9DF73}" type="presParOf" srcId="{D68DE77F-823B-456F-8DE1-6C6D33173044}" destId="{470826B6-EFFE-4507-BBE8-0A12A0DEF182}" srcOrd="0" destOrd="0" presId="urn:microsoft.com/office/officeart/2005/8/layout/hierarchy6"/>
    <dgm:cxn modelId="{50AA3EB7-6CBB-4D1D-9743-E2839F179C34}" type="presParOf" srcId="{D68DE77F-823B-456F-8DE1-6C6D33173044}" destId="{4AA3871B-28AF-4798-8045-62BF2FF91F00}" srcOrd="1" destOrd="0" presId="urn:microsoft.com/office/officeart/2005/8/layout/hierarchy6"/>
    <dgm:cxn modelId="{408DDCB3-89D8-4D76-83B6-12D9ADCD8014}" type="presParOf" srcId="{4AA3871B-28AF-4798-8045-62BF2FF91F00}" destId="{FEA3F7B1-3E65-40E5-ABCC-2FE766BEB908}" srcOrd="0" destOrd="0" presId="urn:microsoft.com/office/officeart/2005/8/layout/hierarchy6"/>
    <dgm:cxn modelId="{EEF94D25-418A-4961-911A-F8C6C7213411}" type="presParOf" srcId="{4AA3871B-28AF-4798-8045-62BF2FF91F00}" destId="{82CF848A-C11B-445B-826B-0AFF4F0B04F9}" srcOrd="1" destOrd="0" presId="urn:microsoft.com/office/officeart/2005/8/layout/hierarchy6"/>
    <dgm:cxn modelId="{629F9D90-3C1A-403B-B2F0-486B89339EF5}" type="presParOf" srcId="{82CF848A-C11B-445B-826B-0AFF4F0B04F9}" destId="{A3417A23-C952-4357-9A8F-DAE47AEE5BE5}" srcOrd="0" destOrd="0" presId="urn:microsoft.com/office/officeart/2005/8/layout/hierarchy6"/>
    <dgm:cxn modelId="{1DD99F75-387E-4556-97E1-65BEFA6FBBB9}" type="presParOf" srcId="{82CF848A-C11B-445B-826B-0AFF4F0B04F9}" destId="{00CC6D05-D272-47E7-85B3-B1936C3008AD}" srcOrd="1" destOrd="0" presId="urn:microsoft.com/office/officeart/2005/8/layout/hierarchy6"/>
    <dgm:cxn modelId="{30696740-2971-46A6-964B-085B2A4E0314}" type="presParOf" srcId="{00CC6D05-D272-47E7-85B3-B1936C3008AD}" destId="{066E6E63-9376-4748-993B-0D36F7D69CC6}" srcOrd="0" destOrd="0" presId="urn:microsoft.com/office/officeart/2005/8/layout/hierarchy6"/>
    <dgm:cxn modelId="{98CF12B9-2065-4E30-9D00-B2C7F8AB6340}" type="presParOf" srcId="{00CC6D05-D272-47E7-85B3-B1936C3008AD}" destId="{609E75A0-5BC6-48E1-A464-5E95B1C0564F}" srcOrd="1" destOrd="0" presId="urn:microsoft.com/office/officeart/2005/8/layout/hierarchy6"/>
    <dgm:cxn modelId="{379CC951-DB66-4DB7-8BD1-B7210227337C}" type="presParOf" srcId="{82CF848A-C11B-445B-826B-0AFF4F0B04F9}" destId="{C0E8F703-BC39-4353-BB84-736EB88C50DD}" srcOrd="2" destOrd="0" presId="urn:microsoft.com/office/officeart/2005/8/layout/hierarchy6"/>
    <dgm:cxn modelId="{588FFE23-00A4-4F15-B3E3-DED21031C5AF}" type="presParOf" srcId="{82CF848A-C11B-445B-826B-0AFF4F0B04F9}" destId="{992A55B5-7DE7-4073-B93A-D78094A35F26}" srcOrd="3" destOrd="0" presId="urn:microsoft.com/office/officeart/2005/8/layout/hierarchy6"/>
    <dgm:cxn modelId="{3ED5A84D-E402-4C02-8772-3BFBFFD6D177}" type="presParOf" srcId="{992A55B5-7DE7-4073-B93A-D78094A35F26}" destId="{A440BB06-20B8-421D-8512-EA8BF3DA539A}" srcOrd="0" destOrd="0" presId="urn:microsoft.com/office/officeart/2005/8/layout/hierarchy6"/>
    <dgm:cxn modelId="{A91E246A-CBCE-47A1-857F-4559CE5C1A49}" type="presParOf" srcId="{992A55B5-7DE7-4073-B93A-D78094A35F26}" destId="{23CE0D57-9288-491A-9867-E35964FDC370}" srcOrd="1" destOrd="0" presId="urn:microsoft.com/office/officeart/2005/8/layout/hierarchy6"/>
    <dgm:cxn modelId="{A29269B5-645B-45F9-A5F1-20BC0A84E3A2}" type="presParOf" srcId="{D68DE77F-823B-456F-8DE1-6C6D33173044}" destId="{D2C2E3AA-AE32-49B1-9331-AA221115B39D}" srcOrd="2" destOrd="0" presId="urn:microsoft.com/office/officeart/2005/8/layout/hierarchy6"/>
    <dgm:cxn modelId="{504B8390-5D77-469A-8566-DC302C230CE9}" type="presParOf" srcId="{D68DE77F-823B-456F-8DE1-6C6D33173044}" destId="{0491DF00-BED9-4794-B0D1-0F2F2C28B5B9}" srcOrd="3" destOrd="0" presId="urn:microsoft.com/office/officeart/2005/8/layout/hierarchy6"/>
    <dgm:cxn modelId="{02716ECD-6BD2-424A-80E1-A438513D9B13}" type="presParOf" srcId="{0491DF00-BED9-4794-B0D1-0F2F2C28B5B9}" destId="{1303029B-5CB8-4698-A611-EBC287E4323E}" srcOrd="0" destOrd="0" presId="urn:microsoft.com/office/officeart/2005/8/layout/hierarchy6"/>
    <dgm:cxn modelId="{B190D832-754F-46D2-BA86-785C13BDE6D1}" type="presParOf" srcId="{0491DF00-BED9-4794-B0D1-0F2F2C28B5B9}" destId="{FA2778CF-5062-4A98-9950-9EEA9F999C6A}" srcOrd="1" destOrd="0" presId="urn:microsoft.com/office/officeart/2005/8/layout/hierarchy6"/>
    <dgm:cxn modelId="{F8654F28-D928-49D3-B508-04DE402748CB}" type="presParOf" srcId="{FA2778CF-5062-4A98-9950-9EEA9F999C6A}" destId="{21DDF78B-CF36-412A-B698-E692199E51AD}" srcOrd="0" destOrd="0" presId="urn:microsoft.com/office/officeart/2005/8/layout/hierarchy6"/>
    <dgm:cxn modelId="{D67BC4E9-949E-4982-B1B6-953432685E69}" type="presParOf" srcId="{FA2778CF-5062-4A98-9950-9EEA9F999C6A}" destId="{5CE1020A-9C40-4440-8A3E-2C85CD2F5C07}" srcOrd="1" destOrd="0" presId="urn:microsoft.com/office/officeart/2005/8/layout/hierarchy6"/>
    <dgm:cxn modelId="{5F1CDE92-1E40-4872-9748-DD458E821470}" type="presParOf" srcId="{5CE1020A-9C40-4440-8A3E-2C85CD2F5C07}" destId="{0A082EAF-A56A-4071-8DA3-56356EE12495}" srcOrd="0" destOrd="0" presId="urn:microsoft.com/office/officeart/2005/8/layout/hierarchy6"/>
    <dgm:cxn modelId="{06F45A91-86CC-4F77-BE09-7601609C3002}" type="presParOf" srcId="{5CE1020A-9C40-4440-8A3E-2C85CD2F5C07}" destId="{3DC0C58C-555D-4115-9710-B98941DB134C}" srcOrd="1" destOrd="0" presId="urn:microsoft.com/office/officeart/2005/8/layout/hierarchy6"/>
    <dgm:cxn modelId="{79D3173B-609C-46E0-83B7-EC8A659FB79D}" type="presParOf" srcId="{FA2778CF-5062-4A98-9950-9EEA9F999C6A}" destId="{C2368CE0-79D3-40E0-9AAA-2B4A87246590}" srcOrd="2" destOrd="0" presId="urn:microsoft.com/office/officeart/2005/8/layout/hierarchy6"/>
    <dgm:cxn modelId="{D9246DA9-EA30-447C-9CDC-4B72BA3C2574}" type="presParOf" srcId="{FA2778CF-5062-4A98-9950-9EEA9F999C6A}" destId="{E0F0A33A-17D4-4666-B4C1-6FE2B54EC7D7}" srcOrd="3" destOrd="0" presId="urn:microsoft.com/office/officeart/2005/8/layout/hierarchy6"/>
    <dgm:cxn modelId="{A030C6F6-EAD8-4A54-BFA2-EEE21D68844F}" type="presParOf" srcId="{E0F0A33A-17D4-4666-B4C1-6FE2B54EC7D7}" destId="{6336D9A9-846E-420F-9637-36639E4D865C}" srcOrd="0" destOrd="0" presId="urn:microsoft.com/office/officeart/2005/8/layout/hierarchy6"/>
    <dgm:cxn modelId="{3F337732-77FC-4FDC-AC55-3FABF1081C53}" type="presParOf" srcId="{E0F0A33A-17D4-4666-B4C1-6FE2B54EC7D7}" destId="{7B9B7F1E-EAA4-4FD3-BA7D-A8A7EC9AB521}" srcOrd="1" destOrd="0" presId="urn:microsoft.com/office/officeart/2005/8/layout/hierarchy6"/>
    <dgm:cxn modelId="{4F37B889-21DE-4CD8-8911-17649FF880CE}" type="presParOf" srcId="{942BE11A-CBAF-41D0-A4F4-0F23331705E5}" destId="{1FEDB2FC-0EE7-4D22-8AB8-4964CAE1E448}" srcOrd="1" destOrd="0" presId="urn:microsoft.com/office/officeart/2005/8/layout/hierarchy6"/>
    <dgm:cxn modelId="{27B8A952-06D4-40F1-8743-83399C2B0C26}" type="presParOf" srcId="{1FEDB2FC-0EE7-4D22-8AB8-4964CAE1E448}" destId="{D4611C2F-08E7-446D-9FD1-D7AF8DAA7222}" srcOrd="0" destOrd="0" presId="urn:microsoft.com/office/officeart/2005/8/layout/hierarchy6"/>
    <dgm:cxn modelId="{1753664F-707E-4E78-BDA4-88BF219C1FCA}" type="presParOf" srcId="{D4611C2F-08E7-446D-9FD1-D7AF8DAA7222}" destId="{02E54A53-145B-465B-B59D-D44A78B1AE54}" srcOrd="0" destOrd="0" presId="urn:microsoft.com/office/officeart/2005/8/layout/hierarchy6"/>
    <dgm:cxn modelId="{794EC5DF-E755-409C-8279-C8893ED99B76}" type="presParOf" srcId="{D4611C2F-08E7-446D-9FD1-D7AF8DAA7222}" destId="{C385ED90-E26A-4BBC-9E57-F42DEE1530EA}" srcOrd="1" destOrd="0" presId="urn:microsoft.com/office/officeart/2005/8/layout/hierarchy6"/>
    <dgm:cxn modelId="{0CFCC188-A176-4A56-8733-A083212A2231}" type="presParOf" srcId="{1FEDB2FC-0EE7-4D22-8AB8-4964CAE1E448}" destId="{2475620E-215D-44D7-8285-5A4496C7319C}" srcOrd="1" destOrd="0" presId="urn:microsoft.com/office/officeart/2005/8/layout/hierarchy6"/>
    <dgm:cxn modelId="{8EFA223D-4161-46BA-84DA-B7E5D091AA16}" type="presParOf" srcId="{2475620E-215D-44D7-8285-5A4496C7319C}" destId="{EBC3A244-FD40-433D-A8A8-7C2D9299A0B2}" srcOrd="0" destOrd="0" presId="urn:microsoft.com/office/officeart/2005/8/layout/hierarchy6"/>
    <dgm:cxn modelId="{364288DF-7E21-4D01-8EC1-29BFFDCF49C8}" type="presParOf" srcId="{1FEDB2FC-0EE7-4D22-8AB8-4964CAE1E448}" destId="{A7EE8087-CD0B-468C-B699-2BB04A378860}" srcOrd="2" destOrd="0" presId="urn:microsoft.com/office/officeart/2005/8/layout/hierarchy6"/>
    <dgm:cxn modelId="{F7C131CE-130F-4352-AF84-A5756FE7066B}" type="presParOf" srcId="{A7EE8087-CD0B-468C-B699-2BB04A378860}" destId="{9033F896-CF64-4101-95C1-F65E3ED4E494}" srcOrd="0" destOrd="0" presId="urn:microsoft.com/office/officeart/2005/8/layout/hierarchy6"/>
    <dgm:cxn modelId="{1E063C38-7571-4B01-8715-9D1D6D533644}" type="presParOf" srcId="{A7EE8087-CD0B-468C-B699-2BB04A378860}" destId="{30D435B6-4F86-43DB-B52B-25EB7F4AF53C}" srcOrd="1" destOrd="0" presId="urn:microsoft.com/office/officeart/2005/8/layout/hierarchy6"/>
    <dgm:cxn modelId="{EF01DB75-8BA1-4715-ABB7-27EB4982FDFC}" type="presParOf" srcId="{1FEDB2FC-0EE7-4D22-8AB8-4964CAE1E448}" destId="{D1512A49-BAB5-4673-9B50-8D99C198DCBC}" srcOrd="3" destOrd="0" presId="urn:microsoft.com/office/officeart/2005/8/layout/hierarchy6"/>
    <dgm:cxn modelId="{247DEEA9-617E-444D-81AB-BA8C8E4C388D}" type="presParOf" srcId="{D1512A49-BAB5-4673-9B50-8D99C198DCBC}" destId="{CCD6025D-02A1-444F-AEE9-334F579E77F9}" srcOrd="0" destOrd="0" presId="urn:microsoft.com/office/officeart/2005/8/layout/hierarchy6"/>
    <dgm:cxn modelId="{55170E54-85DE-4104-B341-B6360976E261}" type="presParOf" srcId="{1FEDB2FC-0EE7-4D22-8AB8-4964CAE1E448}" destId="{006F8747-3493-409F-851D-4235226834C6}" srcOrd="4" destOrd="0" presId="urn:microsoft.com/office/officeart/2005/8/layout/hierarchy6"/>
    <dgm:cxn modelId="{0A728E4B-6D0E-4C09-966C-4741ECD737FB}" type="presParOf" srcId="{006F8747-3493-409F-851D-4235226834C6}" destId="{928AD91B-548A-4699-9E05-4F1D6B7B597D}" srcOrd="0" destOrd="0" presId="urn:microsoft.com/office/officeart/2005/8/layout/hierarchy6"/>
    <dgm:cxn modelId="{C149F863-AFA1-4F30-BA0C-BA27C201D924}" type="presParOf" srcId="{006F8747-3493-409F-851D-4235226834C6}" destId="{62ED5DA3-79FB-4532-88F5-9259108B630E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C9AC03-C8F3-48B3-AA9E-F27E0EBE9DD0}">
      <dsp:nvSpPr>
        <dsp:cNvPr id="0" name=""/>
        <dsp:cNvSpPr/>
      </dsp:nvSpPr>
      <dsp:spPr>
        <a:xfrm>
          <a:off x="3346" y="617989"/>
          <a:ext cx="2203400" cy="447400"/>
        </a:xfrm>
        <a:prstGeom prst="roundRect">
          <a:avLst>
            <a:gd name="adj" fmla="val 10000"/>
          </a:avLst>
        </a:prstGeom>
        <a:solidFill>
          <a:srgbClr val="FFC000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Factors</a:t>
          </a:r>
        </a:p>
      </dsp:txBody>
      <dsp:txXfrm>
        <a:off x="16450" y="631093"/>
        <a:ext cx="2177192" cy="421192"/>
      </dsp:txXfrm>
    </dsp:sp>
    <dsp:sp modelId="{2B0D5C69-06A4-437E-9E52-FC8E7CA8F7C2}">
      <dsp:nvSpPr>
        <dsp:cNvPr id="0" name=""/>
        <dsp:cNvSpPr/>
      </dsp:nvSpPr>
      <dsp:spPr>
        <a:xfrm>
          <a:off x="223686" y="1065390"/>
          <a:ext cx="220340" cy="8262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7215"/>
              </a:lnTo>
              <a:lnTo>
                <a:pt x="177924" y="667215"/>
              </a:lnTo>
            </a:path>
          </a:pathLst>
        </a:custGeom>
        <a:noFill/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422924-C4FC-4687-B598-35052C2F866F}">
      <dsp:nvSpPr>
        <dsp:cNvPr id="0" name=""/>
        <dsp:cNvSpPr/>
      </dsp:nvSpPr>
      <dsp:spPr>
        <a:xfrm>
          <a:off x="444026" y="1340815"/>
          <a:ext cx="2450057" cy="110170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FFC000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Substance abuse</a:t>
          </a:r>
        </a:p>
      </dsp:txBody>
      <dsp:txXfrm>
        <a:off x="476294" y="1373083"/>
        <a:ext cx="2385521" cy="1037164"/>
      </dsp:txXfrm>
    </dsp:sp>
    <dsp:sp modelId="{B9CA1D6E-0845-4660-B5F7-058D7D30E8C7}">
      <dsp:nvSpPr>
        <dsp:cNvPr id="0" name=""/>
        <dsp:cNvSpPr/>
      </dsp:nvSpPr>
      <dsp:spPr>
        <a:xfrm>
          <a:off x="223686" y="1065390"/>
          <a:ext cx="220340" cy="22034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9240"/>
              </a:lnTo>
              <a:lnTo>
                <a:pt x="177924" y="1779240"/>
              </a:lnTo>
            </a:path>
          </a:pathLst>
        </a:custGeom>
        <a:noFill/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E5A9EC-2999-4D41-8CD5-DF6391CF63B8}">
      <dsp:nvSpPr>
        <dsp:cNvPr id="0" name=""/>
        <dsp:cNvSpPr/>
      </dsp:nvSpPr>
      <dsp:spPr>
        <a:xfrm>
          <a:off x="444026" y="2717940"/>
          <a:ext cx="3752055" cy="110170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FFC000">
              <a:hueOff val="1400127"/>
              <a:satOff val="-5825"/>
              <a:lumOff val="1373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Excessive alcohol consumption</a:t>
          </a:r>
        </a:p>
      </dsp:txBody>
      <dsp:txXfrm>
        <a:off x="476294" y="2750208"/>
        <a:ext cx="3687519" cy="1037164"/>
      </dsp:txXfrm>
    </dsp:sp>
    <dsp:sp modelId="{55ED7EAC-C261-4624-90DC-9ACA9545135E}">
      <dsp:nvSpPr>
        <dsp:cNvPr id="0" name=""/>
        <dsp:cNvSpPr/>
      </dsp:nvSpPr>
      <dsp:spPr>
        <a:xfrm>
          <a:off x="223686" y="1065390"/>
          <a:ext cx="220340" cy="35805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91265"/>
              </a:lnTo>
              <a:lnTo>
                <a:pt x="177924" y="2891265"/>
              </a:lnTo>
            </a:path>
          </a:pathLst>
        </a:custGeom>
        <a:noFill/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CCDE62-9EE7-4945-B916-F1665217A974}">
      <dsp:nvSpPr>
        <dsp:cNvPr id="0" name=""/>
        <dsp:cNvSpPr/>
      </dsp:nvSpPr>
      <dsp:spPr>
        <a:xfrm>
          <a:off x="444026" y="4095065"/>
          <a:ext cx="3340513" cy="110170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FFC000">
              <a:hueOff val="2800255"/>
              <a:satOff val="-11651"/>
              <a:lumOff val="2745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Inability to self-regulation</a:t>
          </a:r>
        </a:p>
      </dsp:txBody>
      <dsp:txXfrm>
        <a:off x="476294" y="4127333"/>
        <a:ext cx="3275977" cy="1037164"/>
      </dsp:txXfrm>
    </dsp:sp>
    <dsp:sp modelId="{63072C5C-C082-4437-BC32-18371C315598}">
      <dsp:nvSpPr>
        <dsp:cNvPr id="0" name=""/>
        <dsp:cNvSpPr/>
      </dsp:nvSpPr>
      <dsp:spPr>
        <a:xfrm>
          <a:off x="223686" y="1065390"/>
          <a:ext cx="841575" cy="48615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03290"/>
              </a:lnTo>
              <a:lnTo>
                <a:pt x="177924" y="4003290"/>
              </a:lnTo>
            </a:path>
          </a:pathLst>
        </a:custGeom>
        <a:noFill/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10C3DE-0260-46F4-B8BB-8E48B907796E}">
      <dsp:nvSpPr>
        <dsp:cNvPr id="0" name=""/>
        <dsp:cNvSpPr/>
      </dsp:nvSpPr>
      <dsp:spPr>
        <a:xfrm>
          <a:off x="1065261" y="5376100"/>
          <a:ext cx="2498832" cy="110170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FFC000">
              <a:hueOff val="4200382"/>
              <a:satOff val="-17476"/>
              <a:lumOff val="4118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Retaliation, etc.</a:t>
          </a:r>
        </a:p>
      </dsp:txBody>
      <dsp:txXfrm>
        <a:off x="1097529" y="5408368"/>
        <a:ext cx="2434296" cy="1037164"/>
      </dsp:txXfrm>
    </dsp:sp>
    <dsp:sp modelId="{DB3FA20F-D6CC-46B7-A494-EA81F509D7C1}">
      <dsp:nvSpPr>
        <dsp:cNvPr id="0" name=""/>
        <dsp:cNvSpPr/>
      </dsp:nvSpPr>
      <dsp:spPr>
        <a:xfrm>
          <a:off x="4707341" y="720514"/>
          <a:ext cx="4372515" cy="714122"/>
        </a:xfrm>
        <a:prstGeom prst="roundRect">
          <a:avLst>
            <a:gd name="adj" fmla="val 10000"/>
          </a:avLst>
        </a:prstGeom>
        <a:solidFill>
          <a:srgbClr val="FFC000">
            <a:hueOff val="9800891"/>
            <a:satOff val="-40777"/>
            <a:lumOff val="9608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Consequences</a:t>
          </a:r>
        </a:p>
      </dsp:txBody>
      <dsp:txXfrm>
        <a:off x="4728257" y="741430"/>
        <a:ext cx="4330683" cy="672290"/>
      </dsp:txXfrm>
    </dsp:sp>
    <dsp:sp modelId="{434A4956-35CE-45D3-A076-2E9A85F0D856}">
      <dsp:nvSpPr>
        <dsp:cNvPr id="0" name=""/>
        <dsp:cNvSpPr/>
      </dsp:nvSpPr>
      <dsp:spPr>
        <a:xfrm>
          <a:off x="4746932" y="1434636"/>
          <a:ext cx="397660" cy="723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7215"/>
              </a:lnTo>
              <a:lnTo>
                <a:pt x="177924" y="667215"/>
              </a:lnTo>
            </a:path>
          </a:pathLst>
        </a:custGeom>
        <a:noFill/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54A8B5-923A-47C3-ADEE-2E36B9EA174B}">
      <dsp:nvSpPr>
        <dsp:cNvPr id="0" name=""/>
        <dsp:cNvSpPr/>
      </dsp:nvSpPr>
      <dsp:spPr>
        <a:xfrm>
          <a:off x="4746932" y="1607537"/>
          <a:ext cx="1762720" cy="110170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FFC000">
              <a:hueOff val="5600509"/>
              <a:satOff val="-23301"/>
              <a:lumOff val="549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Low self-esteem</a:t>
          </a:r>
        </a:p>
      </dsp:txBody>
      <dsp:txXfrm>
        <a:off x="4779200" y="1639805"/>
        <a:ext cx="1698184" cy="1037164"/>
      </dsp:txXfrm>
    </dsp:sp>
    <dsp:sp modelId="{6C721F09-F894-477E-95C7-60538E724C07}">
      <dsp:nvSpPr>
        <dsp:cNvPr id="0" name=""/>
        <dsp:cNvSpPr/>
      </dsp:nvSpPr>
      <dsp:spPr>
        <a:xfrm>
          <a:off x="4746932" y="1434636"/>
          <a:ext cx="397660" cy="21008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9240"/>
              </a:lnTo>
              <a:lnTo>
                <a:pt x="177924" y="1779240"/>
              </a:lnTo>
            </a:path>
          </a:pathLst>
        </a:custGeom>
        <a:noFill/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3B86CE-B9DA-4A25-8064-3DC181E6CB3C}">
      <dsp:nvSpPr>
        <dsp:cNvPr id="0" name=""/>
        <dsp:cNvSpPr/>
      </dsp:nvSpPr>
      <dsp:spPr>
        <a:xfrm>
          <a:off x="4746932" y="2984662"/>
          <a:ext cx="2617569" cy="110170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FFC000">
              <a:hueOff val="7000636"/>
              <a:satOff val="-29126"/>
              <a:lumOff val="6863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Depression</a:t>
          </a:r>
        </a:p>
      </dsp:txBody>
      <dsp:txXfrm>
        <a:off x="4779200" y="3016930"/>
        <a:ext cx="2553033" cy="1037164"/>
      </dsp:txXfrm>
    </dsp:sp>
    <dsp:sp modelId="{B23575B6-6D53-4391-B304-DD66E2C56FA0}">
      <dsp:nvSpPr>
        <dsp:cNvPr id="0" name=""/>
        <dsp:cNvSpPr/>
      </dsp:nvSpPr>
      <dsp:spPr>
        <a:xfrm>
          <a:off x="4746932" y="1434636"/>
          <a:ext cx="397660" cy="34780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91265"/>
              </a:lnTo>
              <a:lnTo>
                <a:pt x="177924" y="2891265"/>
              </a:lnTo>
            </a:path>
          </a:pathLst>
        </a:custGeom>
        <a:noFill/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CEF18A-304F-42E2-95E8-370F2D59CD0B}">
      <dsp:nvSpPr>
        <dsp:cNvPr id="0" name=""/>
        <dsp:cNvSpPr/>
      </dsp:nvSpPr>
      <dsp:spPr>
        <a:xfrm>
          <a:off x="4746932" y="4361787"/>
          <a:ext cx="4393721" cy="110170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FFC000">
              <a:hueOff val="8400764"/>
              <a:satOff val="-34952"/>
              <a:lumOff val="8235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Anger/bitterness</a:t>
          </a:r>
        </a:p>
      </dsp:txBody>
      <dsp:txXfrm>
        <a:off x="4779200" y="4394055"/>
        <a:ext cx="4329185" cy="1037164"/>
      </dsp:txXfrm>
    </dsp:sp>
    <dsp:sp modelId="{69A6E349-64D5-43B1-9CD5-038D5A0E96E3}">
      <dsp:nvSpPr>
        <dsp:cNvPr id="0" name=""/>
        <dsp:cNvSpPr/>
      </dsp:nvSpPr>
      <dsp:spPr>
        <a:xfrm>
          <a:off x="4746932" y="1434636"/>
          <a:ext cx="397660" cy="47485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03290"/>
              </a:lnTo>
              <a:lnTo>
                <a:pt x="177924" y="4003290"/>
              </a:lnTo>
            </a:path>
          </a:pathLst>
        </a:custGeom>
        <a:noFill/>
        <a:ln w="1270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6B321-A959-46B3-AACB-61D4204607AA}">
      <dsp:nvSpPr>
        <dsp:cNvPr id="0" name=""/>
        <dsp:cNvSpPr/>
      </dsp:nvSpPr>
      <dsp:spPr>
        <a:xfrm>
          <a:off x="4746932" y="5738912"/>
          <a:ext cx="3537568" cy="888521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FFC000">
              <a:hueOff val="9800891"/>
              <a:satOff val="-40777"/>
              <a:lumOff val="9608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Drop-outs, etc.</a:t>
          </a:r>
        </a:p>
      </dsp:txBody>
      <dsp:txXfrm>
        <a:off x="4772956" y="5764936"/>
        <a:ext cx="3485520" cy="8364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89C34-98B7-449A-963B-A8AF8EF4DB74}">
      <dsp:nvSpPr>
        <dsp:cNvPr id="0" name=""/>
        <dsp:cNvSpPr/>
      </dsp:nvSpPr>
      <dsp:spPr>
        <a:xfrm>
          <a:off x="2082403" y="626647"/>
          <a:ext cx="2333997" cy="1556776"/>
        </a:xfrm>
        <a:prstGeom prst="rect">
          <a:avLst/>
        </a:prstGeom>
        <a:solidFill>
          <a:srgbClr val="ED7D31">
            <a:tint val="40000"/>
            <a:alpha val="90000"/>
            <a:hueOff val="0"/>
            <a:satOff val="0"/>
            <a:lumOff val="0"/>
            <a:alphaOff val="0"/>
          </a:srgbClr>
        </a:solidFill>
        <a:ln>
          <a:noFill/>
        </a:ln>
        <a:effectLst/>
        <a:sp3d z="-400500" extrusionH="63500" contourW="12700" prstMaterial="matte"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99136" rIns="199136" bIns="199136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Retributive sanctions</a:t>
          </a:r>
        </a:p>
      </dsp:txBody>
      <dsp:txXfrm>
        <a:off x="2455842" y="626647"/>
        <a:ext cx="1960557" cy="1556776"/>
      </dsp:txXfrm>
    </dsp:sp>
    <dsp:sp modelId="{6A3CD095-FEEE-42F8-9179-53E8D0F7A1DF}">
      <dsp:nvSpPr>
        <dsp:cNvPr id="0" name=""/>
        <dsp:cNvSpPr/>
      </dsp:nvSpPr>
      <dsp:spPr>
        <a:xfrm>
          <a:off x="2082403" y="2183423"/>
          <a:ext cx="2333997" cy="1556776"/>
        </a:xfrm>
        <a:prstGeom prst="rect">
          <a:avLst/>
        </a:prstGeom>
        <a:solidFill>
          <a:srgbClr val="A5A5A5">
            <a:tint val="40000"/>
            <a:alpha val="90000"/>
            <a:hueOff val="0"/>
            <a:satOff val="0"/>
            <a:lumOff val="0"/>
            <a:alphaOff val="0"/>
          </a:srgbClr>
        </a:solidFill>
        <a:ln>
          <a:noFill/>
        </a:ln>
        <a:effectLst/>
        <a:sp3d z="-400500" extrusionH="63500" contourW="12700" prstMaterial="matte"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99136" rIns="199136" bIns="199136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Lost trust</a:t>
          </a:r>
        </a:p>
      </dsp:txBody>
      <dsp:txXfrm>
        <a:off x="2455842" y="2183423"/>
        <a:ext cx="1960557" cy="1556776"/>
      </dsp:txXfrm>
    </dsp:sp>
    <dsp:sp modelId="{AB9A851E-8CA0-456E-AD32-D2BB2846D906}">
      <dsp:nvSpPr>
        <dsp:cNvPr id="0" name=""/>
        <dsp:cNvSpPr/>
      </dsp:nvSpPr>
      <dsp:spPr>
        <a:xfrm>
          <a:off x="2082403" y="3740199"/>
          <a:ext cx="2333997" cy="1556776"/>
        </a:xfrm>
        <a:prstGeom prst="rect">
          <a:avLst/>
        </a:prstGeom>
        <a:solidFill>
          <a:srgbClr val="FFC000">
            <a:tint val="40000"/>
            <a:alpha val="90000"/>
            <a:hueOff val="0"/>
            <a:satOff val="0"/>
            <a:lumOff val="0"/>
            <a:alphaOff val="0"/>
          </a:srgbClr>
        </a:solidFill>
        <a:ln>
          <a:noFill/>
        </a:ln>
        <a:effectLst/>
        <a:sp3d z="-400500" extrusionH="63500" contourW="12700" prstMaterial="matte"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99136" rIns="199136" bIns="199136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Virtual recidivism</a:t>
          </a:r>
        </a:p>
      </dsp:txBody>
      <dsp:txXfrm>
        <a:off x="2455842" y="3740199"/>
        <a:ext cx="1960557" cy="1556776"/>
      </dsp:txXfrm>
    </dsp:sp>
    <dsp:sp modelId="{8FB5539E-E846-4910-92EF-FF7B2D9B901C}">
      <dsp:nvSpPr>
        <dsp:cNvPr id="0" name=""/>
        <dsp:cNvSpPr/>
      </dsp:nvSpPr>
      <dsp:spPr>
        <a:xfrm>
          <a:off x="2082403" y="5296975"/>
          <a:ext cx="2333997" cy="1556776"/>
        </a:xfrm>
        <a:prstGeom prst="rect">
          <a:avLst/>
        </a:prstGeom>
        <a:solidFill>
          <a:srgbClr val="FFC000">
            <a:tint val="40000"/>
            <a:alpha val="90000"/>
            <a:hueOff val="0"/>
            <a:satOff val="0"/>
            <a:lumOff val="0"/>
            <a:alphaOff val="0"/>
          </a:srgbClr>
        </a:solidFill>
        <a:ln>
          <a:noFill/>
        </a:ln>
        <a:effectLst/>
        <a:sp3d z="-400500" extrusionH="63500" contourW="12700" prstMaterial="matte"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99136" rIns="199136" bIns="199136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Expulsion</a:t>
          </a:r>
        </a:p>
      </dsp:txBody>
      <dsp:txXfrm>
        <a:off x="2455842" y="5296975"/>
        <a:ext cx="1960557" cy="1556776"/>
      </dsp:txXfrm>
    </dsp:sp>
    <dsp:sp modelId="{533049C2-89E1-4F1C-AE6C-E8A8C4841BD0}">
      <dsp:nvSpPr>
        <dsp:cNvPr id="0" name=""/>
        <dsp:cNvSpPr/>
      </dsp:nvSpPr>
      <dsp:spPr>
        <a:xfrm>
          <a:off x="837604" y="4248"/>
          <a:ext cx="1555998" cy="1555998"/>
        </a:xfrm>
        <a:prstGeom prst="ellipse">
          <a:avLst/>
        </a:prstGeom>
        <a:solidFill>
          <a:srgbClr val="ED7D31">
            <a:hueOff val="0"/>
            <a:satOff val="0"/>
            <a:lumOff val="0"/>
            <a:alphaOff val="0"/>
          </a:srgbClr>
        </a:solidFill>
        <a:ln>
          <a:noFill/>
        </a:ln>
        <a:effectLst/>
        <a:sp3d extrusionH="381000" contourW="38100" prstMaterial="matte"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Punitive justice</a:t>
          </a:r>
        </a:p>
      </dsp:txBody>
      <dsp:txXfrm>
        <a:off x="1065475" y="232119"/>
        <a:ext cx="1100256" cy="1100256"/>
      </dsp:txXfrm>
    </dsp:sp>
    <dsp:sp modelId="{6728F7F4-4E51-4639-8364-3D044A4D977A}">
      <dsp:nvSpPr>
        <dsp:cNvPr id="0" name=""/>
        <dsp:cNvSpPr/>
      </dsp:nvSpPr>
      <dsp:spPr>
        <a:xfrm>
          <a:off x="5972398" y="626647"/>
          <a:ext cx="2333997" cy="1556776"/>
        </a:xfrm>
        <a:prstGeom prst="rect">
          <a:avLst/>
        </a:prstGeom>
        <a:solidFill>
          <a:srgbClr val="5B9BD5">
            <a:tint val="40000"/>
            <a:alpha val="90000"/>
            <a:hueOff val="0"/>
            <a:satOff val="0"/>
            <a:lumOff val="0"/>
            <a:alphaOff val="0"/>
          </a:srgbClr>
        </a:solidFill>
        <a:ln>
          <a:noFill/>
        </a:ln>
        <a:effectLst/>
        <a:sp3d z="-400500" extrusionH="63500" contourW="12700" prstMaterial="matte"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99136" rIns="199136" bIns="199136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Repair Harm</a:t>
          </a:r>
        </a:p>
      </dsp:txBody>
      <dsp:txXfrm>
        <a:off x="6345837" y="626647"/>
        <a:ext cx="1960557" cy="1556776"/>
      </dsp:txXfrm>
    </dsp:sp>
    <dsp:sp modelId="{CBDE72A1-AC37-4100-B3A9-3DD70E0796AF}">
      <dsp:nvSpPr>
        <dsp:cNvPr id="0" name=""/>
        <dsp:cNvSpPr/>
      </dsp:nvSpPr>
      <dsp:spPr>
        <a:xfrm>
          <a:off x="5972398" y="2183423"/>
          <a:ext cx="2333997" cy="1556776"/>
        </a:xfrm>
        <a:prstGeom prst="rect">
          <a:avLst/>
        </a:prstGeom>
        <a:solidFill>
          <a:srgbClr val="70AD47">
            <a:tint val="40000"/>
            <a:alpha val="90000"/>
            <a:hueOff val="0"/>
            <a:satOff val="0"/>
            <a:lumOff val="0"/>
            <a:alphaOff val="0"/>
          </a:srgbClr>
        </a:solidFill>
        <a:ln>
          <a:noFill/>
        </a:ln>
        <a:effectLst/>
        <a:sp3d z="-400500" extrusionH="63500" contourW="12700" prstMaterial="matte"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99136" rIns="199136" bIns="199136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Regain Trust</a:t>
          </a:r>
        </a:p>
      </dsp:txBody>
      <dsp:txXfrm>
        <a:off x="6345837" y="2183423"/>
        <a:ext cx="1960557" cy="1556776"/>
      </dsp:txXfrm>
    </dsp:sp>
    <dsp:sp modelId="{1591CA61-8F35-4034-9857-9B40466F3ABF}">
      <dsp:nvSpPr>
        <dsp:cNvPr id="0" name=""/>
        <dsp:cNvSpPr/>
      </dsp:nvSpPr>
      <dsp:spPr>
        <a:xfrm>
          <a:off x="5972398" y="3740199"/>
          <a:ext cx="2333997" cy="1556776"/>
        </a:xfrm>
        <a:prstGeom prst="rect">
          <a:avLst/>
        </a:prstGeom>
        <a:solidFill>
          <a:srgbClr val="ED7D31">
            <a:tint val="40000"/>
            <a:alpha val="90000"/>
            <a:hueOff val="0"/>
            <a:satOff val="0"/>
            <a:lumOff val="0"/>
            <a:alphaOff val="0"/>
          </a:srgbClr>
        </a:solidFill>
        <a:ln>
          <a:noFill/>
        </a:ln>
        <a:effectLst/>
        <a:sp3d z="-400500" extrusionH="63500" contourW="12700" prstMaterial="matte"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99136" rIns="199136" bIns="199136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Rebuild community</a:t>
          </a:r>
        </a:p>
      </dsp:txBody>
      <dsp:txXfrm>
        <a:off x="6345837" y="3740199"/>
        <a:ext cx="1960557" cy="1556776"/>
      </dsp:txXfrm>
    </dsp:sp>
    <dsp:sp modelId="{C7863D15-421C-46F0-A1FD-3594AE3BA402}">
      <dsp:nvSpPr>
        <dsp:cNvPr id="0" name=""/>
        <dsp:cNvSpPr/>
      </dsp:nvSpPr>
      <dsp:spPr>
        <a:xfrm>
          <a:off x="5972398" y="5296975"/>
          <a:ext cx="2333997" cy="1556776"/>
        </a:xfrm>
        <a:prstGeom prst="rect">
          <a:avLst/>
        </a:prstGeom>
        <a:solidFill>
          <a:srgbClr val="ED7D31">
            <a:tint val="40000"/>
            <a:alpha val="90000"/>
            <a:hueOff val="0"/>
            <a:satOff val="0"/>
            <a:lumOff val="0"/>
            <a:alphaOff val="0"/>
          </a:srgbClr>
        </a:solidFill>
        <a:ln>
          <a:noFill/>
        </a:ln>
        <a:effectLst/>
        <a:sp3d z="-400500" extrusionH="63500" contourW="12700" prstMaterial="matte"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77800" rIns="177800" bIns="1778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Reintegration</a:t>
          </a:r>
        </a:p>
      </dsp:txBody>
      <dsp:txXfrm>
        <a:off x="6345837" y="5296975"/>
        <a:ext cx="1960557" cy="1556776"/>
      </dsp:txXfrm>
    </dsp:sp>
    <dsp:sp modelId="{CD3D68BC-FC50-4815-B335-A8DBBA348E61}">
      <dsp:nvSpPr>
        <dsp:cNvPr id="0" name=""/>
        <dsp:cNvSpPr/>
      </dsp:nvSpPr>
      <dsp:spPr>
        <a:xfrm>
          <a:off x="4727599" y="4248"/>
          <a:ext cx="1555998" cy="1555998"/>
        </a:xfrm>
        <a:prstGeom prst="ellipse">
          <a:avLst/>
        </a:prstGeom>
        <a:solidFill>
          <a:srgbClr val="A5A5A5">
            <a:hueOff val="0"/>
            <a:satOff val="0"/>
            <a:lumOff val="0"/>
            <a:alphaOff val="0"/>
          </a:srgbClr>
        </a:solidFill>
        <a:ln>
          <a:noFill/>
        </a:ln>
        <a:effectLst/>
        <a:sp3d extrusionH="381000" contourW="38100" prstMaterial="matte"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Restorative justice</a:t>
          </a:r>
        </a:p>
      </dsp:txBody>
      <dsp:txXfrm>
        <a:off x="4955470" y="232119"/>
        <a:ext cx="1100256" cy="11002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700B45-7B85-4329-B280-5ED98B2B250D}">
      <dsp:nvSpPr>
        <dsp:cNvPr id="0" name=""/>
        <dsp:cNvSpPr/>
      </dsp:nvSpPr>
      <dsp:spPr>
        <a:xfrm>
          <a:off x="6828011" y="3460959"/>
          <a:ext cx="1144413" cy="5900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2811"/>
              </a:lnTo>
              <a:lnTo>
                <a:pt x="1144413" y="412811"/>
              </a:lnTo>
              <a:lnTo>
                <a:pt x="1144413" y="590005"/>
              </a:lnTo>
            </a:path>
          </a:pathLst>
        </a:custGeom>
        <a:noFill/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C13E19-35D4-490A-8CDD-ECCD696ABB92}">
      <dsp:nvSpPr>
        <dsp:cNvPr id="0" name=""/>
        <dsp:cNvSpPr/>
      </dsp:nvSpPr>
      <dsp:spPr>
        <a:xfrm>
          <a:off x="5634632" y="3460959"/>
          <a:ext cx="1193379" cy="59000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5506"/>
              </a:lnTo>
            </a:path>
          </a:pathLst>
        </a:custGeom>
        <a:noFill/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F99480-45C4-4AD8-8FA0-DF5B58337ECC}">
      <dsp:nvSpPr>
        <dsp:cNvPr id="0" name=""/>
        <dsp:cNvSpPr/>
      </dsp:nvSpPr>
      <dsp:spPr>
        <a:xfrm>
          <a:off x="4595764" y="1732774"/>
          <a:ext cx="2232247" cy="5135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193"/>
              </a:lnTo>
              <a:lnTo>
                <a:pt x="962914" y="208193"/>
              </a:lnTo>
              <a:lnTo>
                <a:pt x="962914" y="305506"/>
              </a:lnTo>
            </a:path>
          </a:pathLst>
        </a:custGeom>
        <a:noFill/>
        <a:ln w="12700" cap="flat" cmpd="sng" algn="ctr">
          <a:solidFill>
            <a:srgbClr val="44546A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AB4086-21AB-452F-A230-A42DB5B5FC57}">
      <dsp:nvSpPr>
        <dsp:cNvPr id="0" name=""/>
        <dsp:cNvSpPr/>
      </dsp:nvSpPr>
      <dsp:spPr>
        <a:xfrm>
          <a:off x="2127944" y="3494676"/>
          <a:ext cx="1168896" cy="556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193"/>
              </a:lnTo>
              <a:lnTo>
                <a:pt x="641942" y="208193"/>
              </a:lnTo>
              <a:lnTo>
                <a:pt x="641942" y="305506"/>
              </a:lnTo>
            </a:path>
          </a:pathLst>
        </a:custGeom>
        <a:noFill/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16BEE7-C2F6-4A29-8689-141753CBBB14}">
      <dsp:nvSpPr>
        <dsp:cNvPr id="0" name=""/>
        <dsp:cNvSpPr/>
      </dsp:nvSpPr>
      <dsp:spPr>
        <a:xfrm>
          <a:off x="959048" y="3494676"/>
          <a:ext cx="1168896" cy="556288"/>
        </a:xfrm>
        <a:custGeom>
          <a:avLst/>
          <a:gdLst/>
          <a:ahLst/>
          <a:cxnLst/>
          <a:rect l="0" t="0" r="0" b="0"/>
          <a:pathLst>
            <a:path>
              <a:moveTo>
                <a:pt x="641942" y="0"/>
              </a:moveTo>
              <a:lnTo>
                <a:pt x="641942" y="208193"/>
              </a:lnTo>
              <a:lnTo>
                <a:pt x="0" y="208193"/>
              </a:lnTo>
              <a:lnTo>
                <a:pt x="0" y="305506"/>
              </a:lnTo>
            </a:path>
          </a:pathLst>
        </a:custGeom>
        <a:noFill/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82609E-17F0-4DB0-AA67-DCBE0880CF50}">
      <dsp:nvSpPr>
        <dsp:cNvPr id="0" name=""/>
        <dsp:cNvSpPr/>
      </dsp:nvSpPr>
      <dsp:spPr>
        <a:xfrm>
          <a:off x="2127944" y="1732774"/>
          <a:ext cx="2467820" cy="547312"/>
        </a:xfrm>
        <a:custGeom>
          <a:avLst/>
          <a:gdLst/>
          <a:ahLst/>
          <a:cxnLst/>
          <a:rect l="0" t="0" r="0" b="0"/>
          <a:pathLst>
            <a:path>
              <a:moveTo>
                <a:pt x="962914" y="0"/>
              </a:moveTo>
              <a:lnTo>
                <a:pt x="962914" y="208193"/>
              </a:lnTo>
              <a:lnTo>
                <a:pt x="0" y="208193"/>
              </a:lnTo>
              <a:lnTo>
                <a:pt x="0" y="305506"/>
              </a:lnTo>
            </a:path>
          </a:pathLst>
        </a:custGeom>
        <a:noFill/>
        <a:ln w="12700" cap="flat" cmpd="sng" algn="ctr">
          <a:solidFill>
            <a:srgbClr val="44546A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028A52-99F5-488E-B6ED-ECF9EA3F4B0C}">
      <dsp:nvSpPr>
        <dsp:cNvPr id="0" name=""/>
        <dsp:cNvSpPr/>
      </dsp:nvSpPr>
      <dsp:spPr>
        <a:xfrm>
          <a:off x="3639395" y="518185"/>
          <a:ext cx="1912739" cy="1214589"/>
        </a:xfrm>
        <a:prstGeom prst="roundRect">
          <a:avLst>
            <a:gd name="adj" fmla="val 10000"/>
          </a:avLst>
        </a:prstGeom>
        <a:solidFill>
          <a:srgbClr val="44546A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E7E6E6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96E802-A927-480F-859B-586974E5909D}">
      <dsp:nvSpPr>
        <dsp:cNvPr id="0" name=""/>
        <dsp:cNvSpPr/>
      </dsp:nvSpPr>
      <dsp:spPr>
        <a:xfrm>
          <a:off x="3851921" y="720085"/>
          <a:ext cx="1912739" cy="1214589"/>
        </a:xfrm>
        <a:prstGeom prst="roundRect">
          <a:avLst>
            <a:gd name="adj" fmla="val 10000"/>
          </a:avLst>
        </a:prstGeom>
        <a:solidFill>
          <a:srgbClr val="E7E6E6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4546A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Ingonyama</a:t>
          </a:r>
          <a:r>
            <a:rPr lang="en-US" sz="20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en-US" sz="2000" b="1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yamaZulu</a:t>
          </a:r>
          <a:endParaRPr lang="en-US" sz="20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(The Zulu Monarch)</a:t>
          </a:r>
        </a:p>
      </dsp:txBody>
      <dsp:txXfrm>
        <a:off x="3887495" y="755659"/>
        <a:ext cx="1841591" cy="1143441"/>
      </dsp:txXfrm>
    </dsp:sp>
    <dsp:sp modelId="{22B7E5E8-A360-4157-8ECD-99E12E9AC03A}">
      <dsp:nvSpPr>
        <dsp:cNvPr id="0" name=""/>
        <dsp:cNvSpPr/>
      </dsp:nvSpPr>
      <dsp:spPr>
        <a:xfrm>
          <a:off x="1171575" y="2280087"/>
          <a:ext cx="1912739" cy="1214589"/>
        </a:xfrm>
        <a:prstGeom prst="roundRect">
          <a:avLst>
            <a:gd name="adj" fmla="val 10000"/>
          </a:avLst>
        </a:prstGeom>
        <a:solidFill>
          <a:srgbClr val="44546A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E7E6E6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22EF90-B06E-4F64-A523-9E9D8A988EB1}">
      <dsp:nvSpPr>
        <dsp:cNvPr id="0" name=""/>
        <dsp:cNvSpPr/>
      </dsp:nvSpPr>
      <dsp:spPr>
        <a:xfrm>
          <a:off x="1384101" y="2481987"/>
          <a:ext cx="1912739" cy="1214589"/>
        </a:xfrm>
        <a:prstGeom prst="roundRect">
          <a:avLst>
            <a:gd name="adj" fmla="val 10000"/>
          </a:avLst>
        </a:prstGeom>
        <a:solidFill>
          <a:srgbClr val="E7E6E6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4546A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amakhosi</a:t>
          </a:r>
          <a:endParaRPr lang="en-US" sz="24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(chiefs)</a:t>
          </a:r>
        </a:p>
      </dsp:txBody>
      <dsp:txXfrm>
        <a:off x="1419675" y="2517561"/>
        <a:ext cx="1841591" cy="1143441"/>
      </dsp:txXfrm>
    </dsp:sp>
    <dsp:sp modelId="{9F4FAA0A-D0DE-4B9B-9ADF-DFB493EFD525}">
      <dsp:nvSpPr>
        <dsp:cNvPr id="0" name=""/>
        <dsp:cNvSpPr/>
      </dsp:nvSpPr>
      <dsp:spPr>
        <a:xfrm>
          <a:off x="2678" y="4050964"/>
          <a:ext cx="1912739" cy="1214589"/>
        </a:xfrm>
        <a:prstGeom prst="roundRect">
          <a:avLst>
            <a:gd name="adj" fmla="val 10000"/>
          </a:avLst>
        </a:prstGeom>
        <a:solidFill>
          <a:srgbClr val="44546A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E7E6E6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A8B7DB-4119-4B4D-BEA6-9A7506F369A4}">
      <dsp:nvSpPr>
        <dsp:cNvPr id="0" name=""/>
        <dsp:cNvSpPr/>
      </dsp:nvSpPr>
      <dsp:spPr>
        <a:xfrm>
          <a:off x="215205" y="4252865"/>
          <a:ext cx="1912739" cy="1214589"/>
        </a:xfrm>
        <a:prstGeom prst="roundRect">
          <a:avLst>
            <a:gd name="adj" fmla="val 10000"/>
          </a:avLst>
        </a:prstGeom>
        <a:solidFill>
          <a:srgbClr val="E7E6E6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4546A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Induna/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headman</a:t>
          </a:r>
        </a:p>
      </dsp:txBody>
      <dsp:txXfrm>
        <a:off x="250779" y="4288439"/>
        <a:ext cx="1841591" cy="1143441"/>
      </dsp:txXfrm>
    </dsp:sp>
    <dsp:sp modelId="{80F98B9A-40AD-4679-8894-34496B9860F1}">
      <dsp:nvSpPr>
        <dsp:cNvPr id="0" name=""/>
        <dsp:cNvSpPr/>
      </dsp:nvSpPr>
      <dsp:spPr>
        <a:xfrm>
          <a:off x="2340471" y="4050964"/>
          <a:ext cx="1912739" cy="1214589"/>
        </a:xfrm>
        <a:prstGeom prst="roundRect">
          <a:avLst>
            <a:gd name="adj" fmla="val 10000"/>
          </a:avLst>
        </a:prstGeom>
        <a:solidFill>
          <a:srgbClr val="44546A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E7E6E6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F7B8F2-BF41-4299-8121-41783259403B}">
      <dsp:nvSpPr>
        <dsp:cNvPr id="0" name=""/>
        <dsp:cNvSpPr/>
      </dsp:nvSpPr>
      <dsp:spPr>
        <a:xfrm>
          <a:off x="2552997" y="4252865"/>
          <a:ext cx="1912739" cy="1214589"/>
        </a:xfrm>
        <a:prstGeom prst="roundRect">
          <a:avLst>
            <a:gd name="adj" fmla="val 10000"/>
          </a:avLst>
        </a:prstGeom>
        <a:solidFill>
          <a:srgbClr val="E7E6E6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4546A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Induna/headman</a:t>
          </a:r>
        </a:p>
      </dsp:txBody>
      <dsp:txXfrm>
        <a:off x="2588571" y="4288439"/>
        <a:ext cx="1841591" cy="1143441"/>
      </dsp:txXfrm>
    </dsp:sp>
    <dsp:sp modelId="{E1C5A7CD-F3AF-49BA-A300-067714EFD4B7}">
      <dsp:nvSpPr>
        <dsp:cNvPr id="0" name=""/>
        <dsp:cNvSpPr/>
      </dsp:nvSpPr>
      <dsp:spPr>
        <a:xfrm>
          <a:off x="5871642" y="2246370"/>
          <a:ext cx="1912739" cy="1214589"/>
        </a:xfrm>
        <a:prstGeom prst="roundRect">
          <a:avLst>
            <a:gd name="adj" fmla="val 10000"/>
          </a:avLst>
        </a:prstGeom>
        <a:solidFill>
          <a:srgbClr val="44546A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E7E6E6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417444-7365-41B1-889F-6753CEDC970E}">
      <dsp:nvSpPr>
        <dsp:cNvPr id="0" name=""/>
        <dsp:cNvSpPr/>
      </dsp:nvSpPr>
      <dsp:spPr>
        <a:xfrm>
          <a:off x="6084168" y="2448270"/>
          <a:ext cx="1912739" cy="1214589"/>
        </a:xfrm>
        <a:prstGeom prst="roundRect">
          <a:avLst>
            <a:gd name="adj" fmla="val 10000"/>
          </a:avLst>
        </a:prstGeom>
        <a:solidFill>
          <a:srgbClr val="E7E6E6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4546A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amakhosi</a:t>
          </a:r>
          <a:endParaRPr lang="en-US" sz="20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(chiefs)</a:t>
          </a:r>
        </a:p>
      </dsp:txBody>
      <dsp:txXfrm>
        <a:off x="6119742" y="2483844"/>
        <a:ext cx="1841591" cy="1143441"/>
      </dsp:txXfrm>
    </dsp:sp>
    <dsp:sp modelId="{50D77C8E-E020-47E0-851D-69D58B07CFD1}">
      <dsp:nvSpPr>
        <dsp:cNvPr id="0" name=""/>
        <dsp:cNvSpPr/>
      </dsp:nvSpPr>
      <dsp:spPr>
        <a:xfrm>
          <a:off x="4678263" y="4050964"/>
          <a:ext cx="1912739" cy="1214589"/>
        </a:xfrm>
        <a:prstGeom prst="roundRect">
          <a:avLst>
            <a:gd name="adj" fmla="val 10000"/>
          </a:avLst>
        </a:prstGeom>
        <a:solidFill>
          <a:srgbClr val="44546A"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E7E6E6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35F24D-A060-4A56-989C-2C60762D169B}">
      <dsp:nvSpPr>
        <dsp:cNvPr id="0" name=""/>
        <dsp:cNvSpPr/>
      </dsp:nvSpPr>
      <dsp:spPr>
        <a:xfrm>
          <a:off x="4890789" y="4252865"/>
          <a:ext cx="1912739" cy="1214589"/>
        </a:xfrm>
        <a:prstGeom prst="roundRect">
          <a:avLst>
            <a:gd name="adj" fmla="val 10000"/>
          </a:avLst>
        </a:prstGeom>
        <a:solidFill>
          <a:srgbClr val="E7E6E6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4546A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Induna/headman </a:t>
          </a:r>
        </a:p>
      </dsp:txBody>
      <dsp:txXfrm>
        <a:off x="4926363" y="4288439"/>
        <a:ext cx="1841591" cy="1143441"/>
      </dsp:txXfrm>
    </dsp:sp>
    <dsp:sp modelId="{B17E717D-536D-4E24-B06E-0DBE68A0125C}">
      <dsp:nvSpPr>
        <dsp:cNvPr id="0" name=""/>
        <dsp:cNvSpPr/>
      </dsp:nvSpPr>
      <dsp:spPr>
        <a:xfrm>
          <a:off x="7016055" y="4050964"/>
          <a:ext cx="1912739" cy="121458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3A6A42-BAAD-4058-B596-0C00BD5FEAB4}">
      <dsp:nvSpPr>
        <dsp:cNvPr id="0" name=""/>
        <dsp:cNvSpPr/>
      </dsp:nvSpPr>
      <dsp:spPr>
        <a:xfrm>
          <a:off x="7228582" y="4252865"/>
          <a:ext cx="1912739" cy="1214589"/>
        </a:xfrm>
        <a:prstGeom prst="roundRect">
          <a:avLst>
            <a:gd name="adj" fmla="val 10000"/>
          </a:avLst>
        </a:prstGeom>
        <a:solidFill>
          <a:srgbClr val="E7E6E6"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4546A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Induna/headman</a:t>
          </a:r>
        </a:p>
      </dsp:txBody>
      <dsp:txXfrm>
        <a:off x="7264156" y="4288439"/>
        <a:ext cx="1841591" cy="114344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8AD91B-548A-4699-9E05-4F1D6B7B597D}">
      <dsp:nvSpPr>
        <dsp:cNvPr id="0" name=""/>
        <dsp:cNvSpPr/>
      </dsp:nvSpPr>
      <dsp:spPr>
        <a:xfrm>
          <a:off x="0" y="3686968"/>
          <a:ext cx="9144000" cy="1014412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latin typeface="Calibri" panose="020F0502020204030204"/>
              <a:ea typeface="+mn-ea"/>
              <a:cs typeface="+mn-cs"/>
            </a:rPr>
            <a:t>Duputy nduna and secretary work together with the Induna and stakeholders </a:t>
          </a:r>
          <a:endParaRPr lang="en-US" sz="1800" b="1" kern="1200" dirty="0">
            <a:latin typeface="Calibri" panose="020F0502020204030204"/>
            <a:ea typeface="+mn-ea"/>
            <a:cs typeface="+mn-cs"/>
          </a:endParaRPr>
        </a:p>
      </dsp:txBody>
      <dsp:txXfrm>
        <a:off x="29711" y="3716679"/>
        <a:ext cx="2683778" cy="954990"/>
      </dsp:txXfrm>
    </dsp:sp>
    <dsp:sp modelId="{9033F896-CF64-4101-95C1-F65E3ED4E494}">
      <dsp:nvSpPr>
        <dsp:cNvPr id="0" name=""/>
        <dsp:cNvSpPr/>
      </dsp:nvSpPr>
      <dsp:spPr>
        <a:xfrm>
          <a:off x="0" y="2503487"/>
          <a:ext cx="9144000" cy="1014412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Calibri" panose="020F0502020204030204"/>
              <a:ea typeface="+mn-ea"/>
              <a:cs typeface="+mn-cs"/>
            </a:rPr>
            <a:t>The committee and delegates from various groups assist Induna</a:t>
          </a:r>
        </a:p>
      </dsp:txBody>
      <dsp:txXfrm>
        <a:off x="29711" y="2533198"/>
        <a:ext cx="2683778" cy="954990"/>
      </dsp:txXfrm>
    </dsp:sp>
    <dsp:sp modelId="{02E54A53-145B-465B-B59D-D44A78B1AE54}">
      <dsp:nvSpPr>
        <dsp:cNvPr id="0" name=""/>
        <dsp:cNvSpPr/>
      </dsp:nvSpPr>
      <dsp:spPr>
        <a:xfrm>
          <a:off x="0" y="1320005"/>
          <a:ext cx="9144000" cy="1014412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Calibri" panose="020F0502020204030204"/>
              <a:ea typeface="+mn-ea"/>
              <a:cs typeface="+mn-cs"/>
            </a:rPr>
            <a:t>Induna is designated by local leaders; they facilitate indaba and reports</a:t>
          </a:r>
        </a:p>
      </dsp:txBody>
      <dsp:txXfrm>
        <a:off x="29711" y="1349716"/>
        <a:ext cx="2683778" cy="954990"/>
      </dsp:txXfrm>
    </dsp:sp>
    <dsp:sp modelId="{5D31B1D4-A3F1-470D-A814-21EAB7AEF872}">
      <dsp:nvSpPr>
        <dsp:cNvPr id="0" name=""/>
        <dsp:cNvSpPr/>
      </dsp:nvSpPr>
      <dsp:spPr>
        <a:xfrm>
          <a:off x="5316429" y="1369543"/>
          <a:ext cx="1268015" cy="84534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>
              <a:latin typeface="Calibri" panose="020F0502020204030204"/>
              <a:ea typeface="+mn-ea"/>
              <a:cs typeface="+mn-cs"/>
            </a:rPr>
            <a:t>Induna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>
              <a:latin typeface="Calibri" panose="020F0502020204030204"/>
              <a:ea typeface="+mn-ea"/>
              <a:cs typeface="+mn-cs"/>
            </a:rPr>
            <a:t>(overseer)</a:t>
          </a:r>
        </a:p>
      </dsp:txBody>
      <dsp:txXfrm>
        <a:off x="5341188" y="1394302"/>
        <a:ext cx="1218497" cy="795825"/>
      </dsp:txXfrm>
    </dsp:sp>
    <dsp:sp modelId="{470826B6-EFFE-4507-BBE8-0A12A0DEF182}">
      <dsp:nvSpPr>
        <dsp:cNvPr id="0" name=""/>
        <dsp:cNvSpPr/>
      </dsp:nvSpPr>
      <dsp:spPr>
        <a:xfrm>
          <a:off x="4203739" y="2214886"/>
          <a:ext cx="1746697" cy="373134"/>
        </a:xfrm>
        <a:custGeom>
          <a:avLst/>
          <a:gdLst/>
          <a:ahLst/>
          <a:cxnLst/>
          <a:rect l="0" t="0" r="0" b="0"/>
          <a:pathLst>
            <a:path>
              <a:moveTo>
                <a:pt x="1053443" y="0"/>
              </a:moveTo>
              <a:lnTo>
                <a:pt x="1053443" y="120077"/>
              </a:lnTo>
              <a:lnTo>
                <a:pt x="0" y="120077"/>
              </a:lnTo>
              <a:lnTo>
                <a:pt x="0" y="240155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A3F7B1-3E65-40E5-ABCC-2FE766BEB908}">
      <dsp:nvSpPr>
        <dsp:cNvPr id="0" name=""/>
        <dsp:cNvSpPr/>
      </dsp:nvSpPr>
      <dsp:spPr>
        <a:xfrm>
          <a:off x="3259416" y="2588021"/>
          <a:ext cx="1888645" cy="84534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 err="1">
              <a:latin typeface="Calibri" panose="020F0502020204030204"/>
              <a:ea typeface="+mn-ea"/>
              <a:cs typeface="+mn-cs"/>
            </a:rPr>
            <a:t>Ikomidi</a:t>
          </a:r>
          <a:endParaRPr lang="en-US" sz="2000" b="1" kern="1200" dirty="0">
            <a:latin typeface="Calibri" panose="020F0502020204030204"/>
            <a:ea typeface="+mn-ea"/>
            <a:cs typeface="+mn-cs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Calibri" panose="020F0502020204030204"/>
              <a:ea typeface="+mn-ea"/>
              <a:cs typeface="+mn-cs"/>
            </a:rPr>
            <a:t>(Committee</a:t>
          </a:r>
          <a:r>
            <a:rPr lang="en-US" sz="1600" b="1" kern="1200" dirty="0">
              <a:latin typeface="Calibri" panose="020F0502020204030204"/>
              <a:ea typeface="+mn-ea"/>
              <a:cs typeface="+mn-cs"/>
            </a:rPr>
            <a:t>)</a:t>
          </a:r>
        </a:p>
      </dsp:txBody>
      <dsp:txXfrm>
        <a:off x="3284175" y="2612780"/>
        <a:ext cx="1839127" cy="795825"/>
      </dsp:txXfrm>
    </dsp:sp>
    <dsp:sp modelId="{A3417A23-C952-4357-9A8F-DAE47AEE5BE5}">
      <dsp:nvSpPr>
        <dsp:cNvPr id="0" name=""/>
        <dsp:cNvSpPr/>
      </dsp:nvSpPr>
      <dsp:spPr>
        <a:xfrm>
          <a:off x="3379529" y="3433365"/>
          <a:ext cx="824210" cy="338137"/>
        </a:xfrm>
        <a:custGeom>
          <a:avLst/>
          <a:gdLst/>
          <a:ahLst/>
          <a:cxnLst/>
          <a:rect l="0" t="0" r="0" b="0"/>
          <a:pathLst>
            <a:path>
              <a:moveTo>
                <a:pt x="530475" y="0"/>
              </a:moveTo>
              <a:lnTo>
                <a:pt x="530475" y="108815"/>
              </a:lnTo>
              <a:lnTo>
                <a:pt x="0" y="108815"/>
              </a:lnTo>
              <a:lnTo>
                <a:pt x="0" y="217631"/>
              </a:lnTo>
            </a:path>
          </a:pathLst>
        </a:custGeom>
        <a:noFill/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6E6E63-9376-4748-993B-0D36F7D69CC6}">
      <dsp:nvSpPr>
        <dsp:cNvPr id="0" name=""/>
        <dsp:cNvSpPr/>
      </dsp:nvSpPr>
      <dsp:spPr>
        <a:xfrm>
          <a:off x="2745521" y="3771502"/>
          <a:ext cx="1268015" cy="8453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>
              <a:latin typeface="Calibri" panose="020F0502020204030204"/>
              <a:ea typeface="+mn-ea"/>
              <a:cs typeface="+mn-cs"/>
            </a:rPr>
            <a:t>The Deputy nduna</a:t>
          </a:r>
        </a:p>
      </dsp:txBody>
      <dsp:txXfrm>
        <a:off x="2770280" y="3796261"/>
        <a:ext cx="1218497" cy="795825"/>
      </dsp:txXfrm>
    </dsp:sp>
    <dsp:sp modelId="{C0E8F703-BC39-4353-BB84-736EB88C50DD}">
      <dsp:nvSpPr>
        <dsp:cNvPr id="0" name=""/>
        <dsp:cNvSpPr/>
      </dsp:nvSpPr>
      <dsp:spPr>
        <a:xfrm>
          <a:off x="4203739" y="3433365"/>
          <a:ext cx="824210" cy="3381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815"/>
              </a:lnTo>
              <a:lnTo>
                <a:pt x="530475" y="108815"/>
              </a:lnTo>
              <a:lnTo>
                <a:pt x="530475" y="217631"/>
              </a:lnTo>
            </a:path>
          </a:pathLst>
        </a:custGeom>
        <a:noFill/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40BB06-20B8-421D-8512-EA8BF3DA539A}">
      <dsp:nvSpPr>
        <dsp:cNvPr id="0" name=""/>
        <dsp:cNvSpPr/>
      </dsp:nvSpPr>
      <dsp:spPr>
        <a:xfrm>
          <a:off x="4393942" y="3771502"/>
          <a:ext cx="1268015" cy="8453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>
              <a:latin typeface="Calibri" panose="020F0502020204030204"/>
              <a:ea typeface="+mn-ea"/>
              <a:cs typeface="+mn-cs"/>
            </a:rPr>
            <a:t>Secretary</a:t>
          </a:r>
        </a:p>
      </dsp:txBody>
      <dsp:txXfrm>
        <a:off x="4418701" y="3796261"/>
        <a:ext cx="1218497" cy="795825"/>
      </dsp:txXfrm>
    </dsp:sp>
    <dsp:sp modelId="{D2C2E3AA-AE32-49B1-9331-AA221115B39D}">
      <dsp:nvSpPr>
        <dsp:cNvPr id="0" name=""/>
        <dsp:cNvSpPr/>
      </dsp:nvSpPr>
      <dsp:spPr>
        <a:xfrm>
          <a:off x="5950437" y="2214886"/>
          <a:ext cx="1561808" cy="3498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569"/>
              </a:lnTo>
              <a:lnTo>
                <a:pt x="1075967" y="112569"/>
              </a:lnTo>
              <a:lnTo>
                <a:pt x="1075967" y="225139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03029B-5CB8-4698-A611-EBC287E4323E}">
      <dsp:nvSpPr>
        <dsp:cNvPr id="0" name=""/>
        <dsp:cNvSpPr/>
      </dsp:nvSpPr>
      <dsp:spPr>
        <a:xfrm>
          <a:off x="6348036" y="2564690"/>
          <a:ext cx="2328419" cy="84534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b="1" kern="1200" dirty="0">
            <a:latin typeface="Calibri" panose="020F0502020204030204"/>
            <a:ea typeface="+mn-ea"/>
            <a:cs typeface="+mn-cs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 err="1">
              <a:latin typeface="Calibri" panose="020F0502020204030204"/>
              <a:ea typeface="+mn-ea"/>
              <a:cs typeface="+mn-cs"/>
            </a:rPr>
            <a:t>Izihambeli</a:t>
          </a:r>
          <a:endParaRPr lang="en-US" sz="2000" b="1" kern="1200" dirty="0">
            <a:latin typeface="Calibri" panose="020F0502020204030204"/>
            <a:ea typeface="+mn-ea"/>
            <a:cs typeface="+mn-cs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Calibri" panose="020F0502020204030204"/>
              <a:ea typeface="+mn-ea"/>
              <a:cs typeface="+mn-cs"/>
            </a:rPr>
            <a:t>(delegates)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 dirty="0">
            <a:latin typeface="Calibri" panose="020F0502020204030204"/>
            <a:ea typeface="+mn-ea"/>
            <a:cs typeface="+mn-cs"/>
          </a:endParaRPr>
        </a:p>
      </dsp:txBody>
      <dsp:txXfrm>
        <a:off x="6372795" y="2589449"/>
        <a:ext cx="2278901" cy="795825"/>
      </dsp:txXfrm>
    </dsp:sp>
    <dsp:sp modelId="{21DDF78B-CF36-412A-B698-E692199E51AD}">
      <dsp:nvSpPr>
        <dsp:cNvPr id="0" name=""/>
        <dsp:cNvSpPr/>
      </dsp:nvSpPr>
      <dsp:spPr>
        <a:xfrm>
          <a:off x="6676370" y="3410033"/>
          <a:ext cx="835875" cy="361468"/>
        </a:xfrm>
        <a:custGeom>
          <a:avLst/>
          <a:gdLst/>
          <a:ahLst/>
          <a:cxnLst/>
          <a:rect l="0" t="0" r="0" b="0"/>
          <a:pathLst>
            <a:path>
              <a:moveTo>
                <a:pt x="537983" y="0"/>
              </a:moveTo>
              <a:lnTo>
                <a:pt x="537983" y="116323"/>
              </a:lnTo>
              <a:lnTo>
                <a:pt x="0" y="116323"/>
              </a:lnTo>
              <a:lnTo>
                <a:pt x="0" y="232647"/>
              </a:lnTo>
            </a:path>
          </a:pathLst>
        </a:custGeom>
        <a:noFill/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082EAF-A56A-4071-8DA3-56356EE12495}">
      <dsp:nvSpPr>
        <dsp:cNvPr id="0" name=""/>
        <dsp:cNvSpPr/>
      </dsp:nvSpPr>
      <dsp:spPr>
        <a:xfrm>
          <a:off x="6042362" y="3771502"/>
          <a:ext cx="1268015" cy="8453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>
              <a:latin typeface="Calibri" panose="020F0502020204030204"/>
              <a:ea typeface="+mn-ea"/>
              <a:cs typeface="+mn-cs"/>
            </a:rPr>
            <a:t>interest groups</a:t>
          </a:r>
        </a:p>
      </dsp:txBody>
      <dsp:txXfrm>
        <a:off x="6067121" y="3796261"/>
        <a:ext cx="1218497" cy="795825"/>
      </dsp:txXfrm>
    </dsp:sp>
    <dsp:sp modelId="{C2368CE0-79D3-40E0-9AAA-2B4A87246590}">
      <dsp:nvSpPr>
        <dsp:cNvPr id="0" name=""/>
        <dsp:cNvSpPr/>
      </dsp:nvSpPr>
      <dsp:spPr>
        <a:xfrm>
          <a:off x="7512246" y="3410033"/>
          <a:ext cx="812544" cy="3614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323"/>
              </a:lnTo>
              <a:lnTo>
                <a:pt x="522967" y="116323"/>
              </a:lnTo>
              <a:lnTo>
                <a:pt x="522967" y="232647"/>
              </a:lnTo>
            </a:path>
          </a:pathLst>
        </a:custGeom>
        <a:noFill/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36D9A9-846E-420F-9637-36639E4D865C}">
      <dsp:nvSpPr>
        <dsp:cNvPr id="0" name=""/>
        <dsp:cNvSpPr/>
      </dsp:nvSpPr>
      <dsp:spPr>
        <a:xfrm>
          <a:off x="7690782" y="3771502"/>
          <a:ext cx="1268015" cy="8453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>
              <a:latin typeface="Calibri" panose="020F0502020204030204"/>
              <a:ea typeface="+mn-ea"/>
              <a:cs typeface="+mn-cs"/>
            </a:rPr>
            <a:t>various institutions</a:t>
          </a:r>
        </a:p>
      </dsp:txBody>
      <dsp:txXfrm>
        <a:off x="7715541" y="3796261"/>
        <a:ext cx="1218497" cy="7958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9970EE-3075-44AF-8971-6695EE89656E}" type="datetimeFigureOut">
              <a:rPr lang="en-US" smtClean="0"/>
              <a:pPr/>
              <a:t>1/10/2021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395E1-59D3-4FBC-808F-D7DE497E70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955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B395E1-59D3-4FBC-808F-D7DE497E704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840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B395E1-59D3-4FBC-808F-D7DE497E704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555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B395E1-59D3-4FBC-808F-D7DE497E704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605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01-03 July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Conference: Strategies for Nonviolence in Education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E5F9-67EF-4DBD-9BA1-B99F8021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09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01-03 July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Conference: Strategies for Nonviolence in Education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E5F9-67EF-4DBD-9BA1-B99F8021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290261"/>
      </p:ext>
    </p:extLst>
  </p:cSld>
  <p:clrMapOvr>
    <a:masterClrMapping/>
  </p:clrMapOvr>
  <p:hf sldNum="0"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01-03 July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Conference: Strategies for Nonviolence in Education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E5F9-67EF-4DBD-9BA1-B99F8021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658504"/>
      </p:ext>
    </p:extLst>
  </p:cSld>
  <p:clrMapOvr>
    <a:masterClrMapping/>
  </p:clrMapOvr>
  <p:hf sldNum="0"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17649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54530" y="3765449"/>
            <a:ext cx="5449871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01-03 July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Conference: Strategies for Nonviolence in Education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E5F9-67EF-4DBD-9BA1-B99F8021BF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25617255"/>
      </p:ext>
    </p:extLst>
  </p:cSld>
  <p:clrMapOvr>
    <a:masterClrMapping/>
  </p:clrMapOvr>
  <p:hf sldNum="0"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01-03 July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Conference: Strategies for Nonviolence in Education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E5F9-67EF-4DBD-9BA1-B99F8021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392327"/>
      </p:ext>
    </p:extLst>
  </p:cSld>
  <p:clrMapOvr>
    <a:masterClrMapping/>
  </p:clrMapOvr>
  <p:hf sldNum="0"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01-03 July 2013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Conference: Strategies for Nonviolence in Education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E5F9-67EF-4DBD-9BA1-B99F8021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302927"/>
      </p:ext>
    </p:extLst>
  </p:cSld>
  <p:clrMapOvr>
    <a:masterClrMapping/>
  </p:clrMapOvr>
  <p:hf sldNum="0"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01-03 July 2013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Conference: Strategies for Nonviolence in Education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E5F9-67EF-4DBD-9BA1-B99F8021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085887"/>
      </p:ext>
    </p:extLst>
  </p:cSld>
  <p:clrMapOvr>
    <a:masterClrMapping/>
  </p:clrMapOvr>
  <p:hf sldNum="0"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01-03 July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Conference: Strategies for Nonviolence in Education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E5F9-67EF-4DBD-9BA1-B99F8021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6674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01-03 July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Conference: Strategies for Nonviolence in Education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E5F9-67EF-4DBD-9BA1-B99F8021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837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01-03 July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Conference: Strategies for Nonviolence in Education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E5F9-67EF-4DBD-9BA1-B99F8021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134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01-03 July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Conference: Strategies for Nonviolence in Education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E5F9-67EF-4DBD-9BA1-B99F8021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641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01-03 July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Conference: Strategies for Nonviolence in Education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E5F9-67EF-4DBD-9BA1-B99F8021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311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01-03 July 2013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Conference: Strategies for Nonviolence in Education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E5F9-67EF-4DBD-9BA1-B99F8021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883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01-03 July 2013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Conference: Strategies for Nonviolence in Education 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E5F9-67EF-4DBD-9BA1-B99F8021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88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01-03 July 2013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Conference: Strategies for Nonviolence in Education 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E5F9-67EF-4DBD-9BA1-B99F8021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329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01-03 July 2013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Conference: Strategies for Nonviolence in Education 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E5F9-67EF-4DBD-9BA1-B99F8021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948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01-03 July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Conference: Strategies for Nonviolence in Education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E5F9-67EF-4DBD-9BA1-B99F8021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326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01-03 July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Conference: Strategies for Nonviolence in Education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5E5F9-67EF-4DBD-9BA1-B99F8021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6321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04" r:id="rId1"/>
    <p:sldLayoutId id="2147484105" r:id="rId2"/>
    <p:sldLayoutId id="2147484106" r:id="rId3"/>
    <p:sldLayoutId id="2147484107" r:id="rId4"/>
    <p:sldLayoutId id="2147484108" r:id="rId5"/>
    <p:sldLayoutId id="2147484109" r:id="rId6"/>
    <p:sldLayoutId id="2147484110" r:id="rId7"/>
    <p:sldLayoutId id="2147484111" r:id="rId8"/>
    <p:sldLayoutId id="2147484112" r:id="rId9"/>
    <p:sldLayoutId id="2147484113" r:id="rId10"/>
    <p:sldLayoutId id="2147484114" r:id="rId11"/>
    <p:sldLayoutId id="2147484115" r:id="rId12"/>
    <p:sldLayoutId id="2147484116" r:id="rId13"/>
    <p:sldLayoutId id="2147484117" r:id="rId14"/>
    <p:sldLayoutId id="2147484118" r:id="rId15"/>
    <p:sldLayoutId id="2147484119" r:id="rId16"/>
    <p:sldLayoutId id="2147484120" r:id="rId17"/>
  </p:sldLayoutIdLst>
  <p:hf sldNum="0" hdr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391786"/>
          </a:xfrm>
        </p:spPr>
        <p:txBody>
          <a:bodyPr>
            <a:normAutofit fontScale="90000"/>
          </a:bodyPr>
          <a:lstStyle/>
          <a:p>
            <a:pPr algn="ctr"/>
            <a:br>
              <a:rPr lang="en-GB" sz="2700" b="1" dirty="0"/>
            </a:br>
            <a:br>
              <a:rPr lang="en-GB" sz="2700" b="1" dirty="0"/>
            </a:br>
            <a:br>
              <a:rPr lang="en-GB" sz="2700" b="1" dirty="0"/>
            </a:br>
            <a:br>
              <a:rPr lang="en-GB" sz="2700" b="1" dirty="0"/>
            </a:br>
            <a:br>
              <a:rPr lang="en-GB" sz="2700" b="1" dirty="0"/>
            </a:br>
            <a:br>
              <a:rPr lang="en-GB" sz="2700" b="1" dirty="0"/>
            </a:br>
            <a:br>
              <a:rPr lang="en-GB" sz="2700" b="1" dirty="0"/>
            </a:br>
            <a:br>
              <a:rPr lang="en-GB" sz="2700" b="1" dirty="0"/>
            </a:br>
            <a:br>
              <a:rPr lang="en-GB" sz="2700" b="1" dirty="0"/>
            </a:br>
            <a:br>
              <a:rPr lang="en-GB" sz="2700" b="1" dirty="0"/>
            </a:br>
            <a:br>
              <a:rPr lang="en-GB" sz="2700" b="1" dirty="0"/>
            </a:br>
            <a:br>
              <a:rPr lang="en-GB" sz="2700" b="1" dirty="0"/>
            </a:br>
            <a:br>
              <a:rPr lang="en-GB" sz="2700" b="1" dirty="0"/>
            </a:br>
            <a:br>
              <a:rPr lang="en-GB" sz="2700" b="1" dirty="0"/>
            </a:br>
            <a:br>
              <a:rPr lang="en-GB" sz="2700" b="1" dirty="0"/>
            </a:br>
            <a:br>
              <a:rPr lang="en-GB" sz="2700" b="1" dirty="0"/>
            </a:br>
            <a:br>
              <a:rPr lang="en-GB" sz="2700" b="1" dirty="0"/>
            </a:br>
            <a:br>
              <a:rPr lang="en-GB" sz="2700" b="1" dirty="0"/>
            </a:br>
            <a:br>
              <a:rPr lang="en-GB" sz="2700" b="1" dirty="0"/>
            </a:br>
            <a:br>
              <a:rPr lang="en-GB" sz="2700" b="1" dirty="0"/>
            </a:br>
            <a:br>
              <a:rPr lang="en-GB" sz="2700" b="1" dirty="0"/>
            </a:br>
            <a:br>
              <a:rPr lang="en-GB" sz="2700" b="1" dirty="0"/>
            </a:br>
            <a:br>
              <a:rPr lang="en-GB" sz="2700" b="1" dirty="0"/>
            </a:br>
            <a:br>
              <a:rPr lang="en-GB" sz="2700" b="1" dirty="0"/>
            </a:br>
            <a:br>
              <a:rPr lang="en-GB" sz="2700" b="1" dirty="0"/>
            </a:br>
            <a:br>
              <a:rPr lang="en-GB" sz="2700" b="1" dirty="0"/>
            </a:br>
            <a:br>
              <a:rPr lang="en-GB" sz="2700" b="1" dirty="0"/>
            </a:br>
            <a:r>
              <a:rPr lang="en-GB" sz="4400" b="1" dirty="0"/>
              <a:t>Campus violence prevention and student accountability: perspectives from indaba dialogic forum, restorative justice and peace education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6584" y="3466214"/>
            <a:ext cx="7850832" cy="2915114"/>
          </a:xfrm>
        </p:spPr>
        <p:txBody>
          <a:bodyPr>
            <a:normAutofit/>
          </a:bodyPr>
          <a:lstStyle/>
          <a:p>
            <a:pPr algn="ctr"/>
            <a:r>
              <a:rPr lang="en-GB" sz="2800" b="1" i="1" dirty="0">
                <a:solidFill>
                  <a:srgbClr val="FFFF00"/>
                </a:solidFill>
              </a:rPr>
              <a:t>Jean Chrysostome Kiyala </a:t>
            </a:r>
            <a:r>
              <a:rPr lang="en-GB" sz="2800" b="1" i="1" dirty="0" err="1">
                <a:solidFill>
                  <a:srgbClr val="FFFF00"/>
                </a:solidFill>
              </a:rPr>
              <a:t>Kimbuku</a:t>
            </a:r>
            <a:r>
              <a:rPr lang="en-GB" sz="2800" b="1" i="1" dirty="0">
                <a:solidFill>
                  <a:srgbClr val="FFFF00"/>
                </a:solidFill>
              </a:rPr>
              <a:t>, PHD</a:t>
            </a:r>
            <a:r>
              <a:rPr lang="en-GB" sz="2800" b="1" i="1" dirty="0"/>
              <a:t>.</a:t>
            </a:r>
          </a:p>
          <a:p>
            <a:pPr algn="ctr"/>
            <a:endParaRPr lang="en-GB" sz="2800" b="1" i="1" dirty="0"/>
          </a:p>
          <a:p>
            <a:pPr algn="ctr"/>
            <a:r>
              <a:rPr lang="en-GB" b="1" i="1" dirty="0"/>
              <a:t>Honorary Research Associate at the International Centre of Nonviolence (ICON)</a:t>
            </a:r>
          </a:p>
          <a:p>
            <a:pPr algn="ctr"/>
            <a:r>
              <a:rPr lang="en-GB" b="1" i="1" dirty="0"/>
              <a:t>Durban University of Technology</a:t>
            </a:r>
          </a:p>
          <a:p>
            <a:pPr algn="ctr"/>
            <a:r>
              <a:rPr lang="en-GB" b="1" i="1" dirty="0"/>
              <a:t>ML Sultan Campus, Durban, South Africa</a:t>
            </a:r>
          </a:p>
          <a:p>
            <a:pPr algn="ctr"/>
            <a:endParaRPr lang="en-US" b="1" i="1" dirty="0"/>
          </a:p>
          <a:p>
            <a:pPr algn="ctr"/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023764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AB34E-217B-4DB9-B2E9-69BBF3286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7271"/>
            <a:ext cx="9144000" cy="717433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Indaba and Ubuntu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126D8-7C1F-4C67-A615-7291A72092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rmAutofit fontScale="25000" lnSpcReduction="20000"/>
          </a:bodyPr>
          <a:lstStyle/>
          <a:p>
            <a:pPr marL="342900" marR="0" lvl="0" indent="-34290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ACD433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ACD433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4400" b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Ubuntu implies a humanistic spirit which inspires reconciliation (</a:t>
            </a:r>
            <a:r>
              <a:rPr kumimoji="0" lang="en-US" sz="14400" b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Nabudere</a:t>
            </a:r>
            <a:r>
              <a:rPr kumimoji="0" lang="en-US" sz="14400" b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2005), instead of retaliation for the harm/hurt.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ACD433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4400" b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Ubuntu underlies the notion of human rights and dignity (Metz 2011),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ACD433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r>
              <a:rPr lang="en-US" sz="144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Ubuntu </a:t>
            </a:r>
            <a:r>
              <a:rPr kumimoji="0" lang="en-US" sz="14400" b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sets the ground for restorative justice praxis instead of punishment (</a:t>
            </a:r>
            <a:r>
              <a:rPr kumimoji="0" lang="en-US" sz="14400" b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Gade</a:t>
            </a:r>
            <a:r>
              <a:rPr kumimoji="0" lang="en-US" sz="14400" b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2013, </a:t>
            </a:r>
            <a:r>
              <a:rPr kumimoji="0" lang="en-US" sz="14400" b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Louw</a:t>
            </a:r>
            <a:r>
              <a:rPr kumimoji="0" lang="en-US" sz="14400" b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2008).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ACD433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r>
              <a:rPr lang="en-US" sz="14400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Ubuntu is prioritized during </a:t>
            </a:r>
            <a:r>
              <a:rPr kumimoji="0" lang="en-US" sz="14400" b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Indaba for  peaceful dispute settlement and the attainment of the common good</a:t>
            </a:r>
            <a:r>
              <a:rPr kumimoji="0" lang="en-US" sz="14400" b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972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CDAC4-867D-4790-8085-F417077D3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30948" cy="836712"/>
          </a:xfrm>
        </p:spPr>
        <p:txBody>
          <a:bodyPr/>
          <a:lstStyle/>
          <a:p>
            <a:pPr marL="0" marR="0" lvl="0" indent="-34290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4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Indaba and the African </a:t>
            </a:r>
            <a:r>
              <a:rPr kumimoji="0" lang="en-US" sz="4000" b="1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Palaver</a:t>
            </a:r>
            <a:b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58B2D-5397-46D4-BF11-0025CC2F2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36712"/>
            <a:ext cx="9130948" cy="6021288"/>
          </a:xfrm>
        </p:spPr>
        <p:txBody>
          <a:bodyPr>
            <a:normAutofit fontScale="25000" lnSpcReduction="20000"/>
          </a:bodyPr>
          <a:lstStyle/>
          <a:p>
            <a:pPr marR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6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African Palaver, </a:t>
            </a:r>
            <a:r>
              <a:rPr lang="en-US" sz="16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way of settling scores </a:t>
            </a:r>
            <a:r>
              <a:rPr lang="en-US" sz="16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without recourse to violent means.</a:t>
            </a:r>
          </a:p>
          <a:p>
            <a:pPr marR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6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0" dirty="0"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Stakeholders discuss matters in a friendly, amicable and respectful manner</a:t>
            </a:r>
          </a:p>
          <a:p>
            <a:pPr marR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6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US" sz="16000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ll are partners in </a:t>
            </a:r>
            <a:r>
              <a:rPr lang="en-US" sz="16000" dirty="0">
                <a:solidFill>
                  <a:schemeClr val="bg2">
                    <a:lumMod val="20000"/>
                    <a:lumOff val="8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solving the problem and making decision</a:t>
            </a:r>
          </a:p>
          <a:p>
            <a:pPr marR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6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0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ultimate end of is reconciliation (Scheid 2011). </a:t>
            </a:r>
          </a:p>
          <a:p>
            <a:pPr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873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18C8A-BC03-410C-9E55-B158EBFFB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C000"/>
                </a:solidFill>
              </a:rPr>
              <a:t>Structure of the Zulu Indaba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14DD11A-2DF5-430E-82F0-D97D10F249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9395462"/>
              </p:ext>
            </p:extLst>
          </p:nvPr>
        </p:nvGraphicFramePr>
        <p:xfrm>
          <a:off x="0" y="764704"/>
          <a:ext cx="9144000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0634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72010-4D24-48E1-B17B-4DE8CE8AD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/>
          <a:lstStyle/>
          <a:p>
            <a:r>
              <a:rPr lang="en-US" sz="4400" b="1" dirty="0">
                <a:solidFill>
                  <a:srgbClr val="FFC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Structure of Indaba institution </a:t>
            </a:r>
            <a:endParaRPr lang="en-US" sz="4400" dirty="0">
              <a:solidFill>
                <a:srgbClr val="FFC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C5114EC-38D3-4CED-9D6F-B86D121FEA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9914500"/>
              </p:ext>
            </p:extLst>
          </p:nvPr>
        </p:nvGraphicFramePr>
        <p:xfrm>
          <a:off x="0" y="836613"/>
          <a:ext cx="9144000" cy="6021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29563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B2BBF24-D254-4A20-A466-3448E1839C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85498" y="0"/>
            <a:ext cx="9329498" cy="7533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0541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E6AAA-15CE-4CBE-879F-F2C4E16CB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F7ECE-1248-4756-8E64-95489BC50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4705"/>
            <a:ext cx="9144000" cy="6093296"/>
          </a:xfrm>
        </p:spPr>
        <p:txBody>
          <a:bodyPr>
            <a:noAutofit/>
          </a:bodyPr>
          <a:lstStyle/>
          <a:p>
            <a:pPr marL="742950" marR="33655" indent="-74295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Indaba appears to be a realistic approach to 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holding students accountable and building peace on campus.</a:t>
            </a:r>
          </a:p>
          <a:p>
            <a:pPr marL="742950" marR="33655" indent="-74295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Since “</a:t>
            </a:r>
            <a:r>
              <a:rPr lang="en-US" sz="3600" spc="5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c</a:t>
            </a:r>
            <a:r>
              <a:rPr lang="en-US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o</a:t>
            </a:r>
            <a:r>
              <a:rPr lang="en-US" sz="3600" spc="5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l</a:t>
            </a:r>
            <a:r>
              <a:rPr lang="en-US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l</a:t>
            </a:r>
            <a:r>
              <a:rPr lang="en-US" sz="3600" spc="1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e</a:t>
            </a:r>
            <a:r>
              <a:rPr lang="en-US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ges</a:t>
            </a:r>
            <a:r>
              <a:rPr lang="en-US" sz="3600" spc="-1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a</a:t>
            </a:r>
            <a:r>
              <a:rPr lang="en-US" sz="3600" spc="5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r</a:t>
            </a:r>
            <a:r>
              <a:rPr lang="en-US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e</a:t>
            </a:r>
            <a:r>
              <a:rPr lang="en-US" sz="3600" spc="2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3600" spc="5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n</a:t>
            </a:r>
            <a:r>
              <a:rPr lang="en-US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ot</a:t>
            </a:r>
            <a:r>
              <a:rPr lang="en-US" sz="3600" spc="25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3600" spc="5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c</a:t>
            </a:r>
            <a:r>
              <a:rPr lang="en-US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o</a:t>
            </a:r>
            <a:r>
              <a:rPr lang="en-US" sz="3600" spc="5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rr</a:t>
            </a:r>
            <a:r>
              <a:rPr lang="en-US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e</a:t>
            </a:r>
            <a:r>
              <a:rPr lang="en-US" sz="3600" spc="5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c</a:t>
            </a:r>
            <a:r>
              <a:rPr lang="en-US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tio</a:t>
            </a:r>
            <a:r>
              <a:rPr lang="en-US" sz="3600" spc="5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n</a:t>
            </a:r>
            <a:r>
              <a:rPr lang="en-US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al</a:t>
            </a:r>
            <a:r>
              <a:rPr lang="en-US" sz="3600" spc="-15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fa</a:t>
            </a:r>
            <a:r>
              <a:rPr lang="en-US" sz="3600" spc="5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c</a:t>
            </a:r>
            <a:r>
              <a:rPr lang="en-US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i</a:t>
            </a:r>
            <a:r>
              <a:rPr lang="en-US" sz="3600" spc="5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l</a:t>
            </a:r>
            <a:r>
              <a:rPr lang="en-US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ities” (Karp and Conrad 2005, 318), a st</a:t>
            </a:r>
            <a:r>
              <a:rPr lang="en-US" sz="3600" spc="5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u</a:t>
            </a:r>
            <a:r>
              <a:rPr lang="en-US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de</a:t>
            </a:r>
            <a:r>
              <a:rPr lang="en-US" sz="3600" spc="5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n</a:t>
            </a:r>
            <a:r>
              <a:rPr lang="en-US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t</a:t>
            </a:r>
            <a:r>
              <a:rPr lang="en-US" sz="3600" spc="5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w</a:t>
            </a:r>
            <a:r>
              <a:rPr lang="en-US" sz="3600" spc="5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h</a:t>
            </a:r>
            <a:r>
              <a:rPr lang="en-US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o</a:t>
            </a:r>
            <a:r>
              <a:rPr lang="en-US" sz="3600" spc="15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3600" spc="5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p</a:t>
            </a:r>
            <a:r>
              <a:rPr lang="en-US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oses</a:t>
            </a:r>
            <a:r>
              <a:rPr lang="en-US" sz="3600" spc="5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a</a:t>
            </a:r>
            <a:r>
              <a:rPr lang="en-US" sz="3600" spc="35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se</a:t>
            </a:r>
            <a:r>
              <a:rPr lang="en-US" sz="3600" spc="5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r</a:t>
            </a:r>
            <a:r>
              <a:rPr lang="en-US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io</a:t>
            </a:r>
            <a:r>
              <a:rPr lang="en-US" sz="3600" spc="5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u</a:t>
            </a:r>
            <a:r>
              <a:rPr lang="en-US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s t</a:t>
            </a:r>
            <a:r>
              <a:rPr lang="en-US" sz="3600" spc="5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hr</a:t>
            </a:r>
            <a:r>
              <a:rPr lang="en-US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eat to</a:t>
            </a:r>
            <a:r>
              <a:rPr lang="en-US" sz="3600" spc="-1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t</a:t>
            </a:r>
            <a:r>
              <a:rPr lang="en-US" sz="3600" spc="5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h</a:t>
            </a:r>
            <a:r>
              <a:rPr lang="en-US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e</a:t>
            </a:r>
            <a:r>
              <a:rPr lang="en-US" sz="3600" spc="-15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safety</a:t>
            </a:r>
            <a:r>
              <a:rPr lang="en-US" sz="3600" spc="-2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of</a:t>
            </a:r>
            <a:r>
              <a:rPr lang="en-US" sz="3600" spc="-5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ot</a:t>
            </a:r>
            <a:r>
              <a:rPr lang="en-US" sz="3600" spc="5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h</a:t>
            </a:r>
            <a:r>
              <a:rPr lang="en-US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e</a:t>
            </a:r>
            <a:r>
              <a:rPr lang="en-US" sz="3600" spc="5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r</a:t>
            </a:r>
            <a:r>
              <a:rPr lang="en-US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s</a:t>
            </a:r>
            <a:r>
              <a:rPr lang="en-US" sz="3600" spc="-3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m</a:t>
            </a:r>
            <a:r>
              <a:rPr lang="en-US" sz="3600" spc="5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u</a:t>
            </a:r>
            <a:r>
              <a:rPr lang="en-US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st</a:t>
            </a:r>
            <a:r>
              <a:rPr lang="en-US" sz="3600" spc="-25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be</a:t>
            </a:r>
            <a:r>
              <a:rPr lang="en-US" sz="3600" spc="-1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expelled.</a:t>
            </a:r>
          </a:p>
          <a:p>
            <a:pPr marL="742950" marR="33655" indent="-74295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3600" dirty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Restorative s</a:t>
            </a:r>
            <a:r>
              <a:rPr lang="en-GB" sz="3600" dirty="0"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anctions should prevail during and a Campus indaba: </a:t>
            </a:r>
            <a:r>
              <a:rPr lang="en-GB" sz="3600" b="1" dirty="0"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reparation, restitution, rehabilitation and  reintegration should be prioritized</a:t>
            </a:r>
            <a:r>
              <a:rPr lang="en-GB" sz="3600" b="1" dirty="0">
                <a:effectLst/>
                <a:latin typeface="Times New Roman" panose="02020603050405020304" pitchFamily="18" charset="0"/>
                <a:ea typeface="Khmer UI" panose="020B0502040204020203" pitchFamily="34" charset="0"/>
                <a:cs typeface="Times New Roman" panose="02020603050405020304" pitchFamily="18" charset="0"/>
              </a:rPr>
              <a:t>. </a:t>
            </a:r>
          </a:p>
          <a:p>
            <a:pPr marL="0" marR="33655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37186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980729"/>
          </a:xfrm>
        </p:spPr>
        <p:txBody>
          <a:bodyPr>
            <a:normAutofit/>
          </a:bodyPr>
          <a:lstStyle/>
          <a:p>
            <a:pPr algn="ctr"/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Why there is violence in society? 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6512" y="908720"/>
            <a:ext cx="9144000" cy="5949280"/>
          </a:xfrm>
        </p:spPr>
        <p:txBody>
          <a:bodyPr>
            <a:normAutofit fontScale="25000" lnSpcReduction="20000"/>
          </a:bodyPr>
          <a:lstStyle/>
          <a:p>
            <a:pPr marL="0" marR="33655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400" spc="-15" dirty="0">
                <a:effectLst/>
                <a:latin typeface="Arial" panose="020B0604020202020204" pitchFamily="34" charset="0"/>
                <a:ea typeface="Khmer UI" panose="020B0502040204020203" pitchFamily="34" charset="0"/>
                <a:cs typeface="Arial" panose="020B0604020202020204" pitchFamily="34" charset="0"/>
              </a:rPr>
              <a:t>For </a:t>
            </a:r>
            <a:r>
              <a:rPr lang="en-US" sz="14400" spc="-15" dirty="0" err="1">
                <a:effectLst/>
                <a:latin typeface="Arial" panose="020B0604020202020204" pitchFamily="34" charset="0"/>
                <a:ea typeface="Khmer UI" panose="020B0502040204020203" pitchFamily="34" charset="0"/>
                <a:cs typeface="Arial" panose="020B0604020202020204" pitchFamily="34" charset="0"/>
              </a:rPr>
              <a:t>Schirch</a:t>
            </a:r>
            <a:r>
              <a:rPr lang="en-US" sz="14400" spc="-15" dirty="0">
                <a:effectLst/>
                <a:latin typeface="Arial" panose="020B0604020202020204" pitchFamily="34" charset="0"/>
                <a:ea typeface="Khmer UI" panose="020B0502040204020203" pitchFamily="34" charset="0"/>
                <a:cs typeface="Arial" panose="020B0604020202020204" pitchFamily="34" charset="0"/>
              </a:rPr>
              <a:t> (2004), inter-human violence originates from </a:t>
            </a:r>
            <a:r>
              <a:rPr lang="en-US" sz="14400" spc="20" dirty="0">
                <a:effectLst/>
                <a:latin typeface="Arial" panose="020B0604020202020204" pitchFamily="34" charset="0"/>
                <a:ea typeface="Khmer UI" panose="020B0502040204020203" pitchFamily="34" charset="0"/>
                <a:cs typeface="Arial" panose="020B0604020202020204" pitchFamily="34" charset="0"/>
              </a:rPr>
              <a:t>choices regarding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CD433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r>
              <a:rPr lang="en-US" sz="14400" b="1" spc="2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Khmer UI" panose="020B0502040204020203" pitchFamily="34" charset="0"/>
                <a:cs typeface="Arial" panose="020B0604020202020204" pitchFamily="34" charset="0"/>
              </a:rPr>
              <a:t>What they decide to consume </a:t>
            </a:r>
            <a:endParaRPr lang="en-US" sz="14400" b="1" spc="20" dirty="0">
              <a:solidFill>
                <a:srgbClr val="FFFF00"/>
              </a:solidFill>
              <a:latin typeface="Arial" panose="020B0604020202020204" pitchFamily="34" charset="0"/>
              <a:ea typeface="Khmer UI" panose="020B0502040204020203" pitchFamily="34" charset="0"/>
              <a:cs typeface="Arial" panose="020B0604020202020204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CD433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r>
              <a:rPr lang="en-US" sz="14400" b="1" spc="2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Khmer UI" panose="020B0502040204020203" pitchFamily="34" charset="0"/>
                <a:cs typeface="Arial" panose="020B0604020202020204" pitchFamily="34" charset="0"/>
              </a:rPr>
              <a:t>How they interact with one another</a:t>
            </a:r>
            <a:endParaRPr lang="en-US" sz="14400" b="1" spc="20" dirty="0">
              <a:solidFill>
                <a:srgbClr val="FFFF00"/>
              </a:solidFill>
              <a:latin typeface="Arial" panose="020B0604020202020204" pitchFamily="34" charset="0"/>
              <a:ea typeface="Khmer UI" panose="020B0502040204020203" pitchFamily="34" charset="0"/>
              <a:cs typeface="Arial" panose="020B0604020202020204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CD433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r>
              <a:rPr lang="en-US" sz="14400" b="1" spc="2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Khmer UI" panose="020B0502040204020203" pitchFamily="34" charset="0"/>
                <a:cs typeface="Arial" panose="020B0604020202020204" pitchFamily="34" charset="0"/>
              </a:rPr>
              <a:t>When they deem the use of force against others as necessary to satisfy their needs</a:t>
            </a:r>
          </a:p>
          <a:p>
            <a:pPr marL="0" lvl="0" indent="0">
              <a:buClr>
                <a:srgbClr val="ACD433"/>
              </a:buClr>
              <a:buNone/>
              <a:defRPr/>
            </a:pPr>
            <a:r>
              <a:rPr lang="en-US" sz="14400" spc="20" dirty="0">
                <a:latin typeface="Arial" panose="020B0604020202020204" pitchFamily="34" charset="0"/>
                <a:ea typeface="Khmer UI" panose="020B0502040204020203" pitchFamily="34" charset="0"/>
                <a:cs typeface="Arial" panose="020B0604020202020204" pitchFamily="34" charset="0"/>
              </a:rPr>
              <a:t>For World Health Organization, violence = t</a:t>
            </a:r>
            <a:r>
              <a:rPr lang="en-US" sz="14400" spc="20" dirty="0">
                <a:effectLst/>
                <a:latin typeface="Arial" panose="020B0604020202020204" pitchFamily="34" charset="0"/>
                <a:ea typeface="Khmer UI" panose="020B0502040204020203" pitchFamily="34" charset="0"/>
                <a:cs typeface="Arial" panose="020B0604020202020204" pitchFamily="34" charset="0"/>
              </a:rPr>
              <a:t>he pursuit of individuals’ unfettered whims </a:t>
            </a:r>
            <a:r>
              <a:rPr lang="en-US" sz="14400" spc="20" dirty="0">
                <a:latin typeface="Arial" panose="020B0604020202020204" pitchFamily="34" charset="0"/>
                <a:ea typeface="Khmer UI" panose="020B0502040204020203" pitchFamily="34" charset="0"/>
                <a:cs typeface="Arial" panose="020B0604020202020204" pitchFamily="34" charset="0"/>
              </a:rPr>
              <a:t>at </a:t>
            </a:r>
            <a:r>
              <a:rPr lang="en-US" sz="14400" spc="20" dirty="0">
                <a:effectLst/>
                <a:latin typeface="Arial" panose="020B0604020202020204" pitchFamily="34" charset="0"/>
                <a:ea typeface="Khmer UI" panose="020B0502040204020203" pitchFamily="34" charset="0"/>
                <a:cs typeface="Arial" panose="020B0604020202020204" pitchFamily="34" charset="0"/>
              </a:rPr>
              <a:t>the expense of others’ rights </a:t>
            </a:r>
          </a:p>
          <a:p>
            <a:pPr marL="0" lvl="0" indent="0" algn="ctr">
              <a:buClr>
                <a:srgbClr val="ACD433"/>
              </a:buClr>
              <a:buNone/>
              <a:defRPr/>
            </a:pPr>
            <a:r>
              <a:rPr lang="en-US" sz="14400" spc="20" dirty="0">
                <a:latin typeface="Arial" panose="020B0604020202020204" pitchFamily="34" charset="0"/>
                <a:ea typeface="Khmer UI" panose="020B0502040204020203" pitchFamily="34" charset="0"/>
                <a:cs typeface="Arial" panose="020B0604020202020204" pitchFamily="34" charset="0"/>
              </a:rPr>
              <a:t>EGO AND SELFISHNESS</a:t>
            </a:r>
            <a:r>
              <a:rPr lang="en-US" sz="14400" spc="20" dirty="0">
                <a:effectLst/>
                <a:latin typeface="Arial" panose="020B0604020202020204" pitchFamily="34" charset="0"/>
                <a:ea typeface="Khmer UI" panose="020B0502040204020203" pitchFamily="34" charset="0"/>
                <a:cs typeface="Arial" panose="020B0604020202020204" pitchFamily="34" charset="0"/>
              </a:rPr>
              <a:t>  </a:t>
            </a:r>
            <a:endParaRPr lang="en-US" sz="14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34290" algn="just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endParaRPr lang="en-US" sz="14400" spc="20" dirty="0">
              <a:effectLst/>
              <a:latin typeface="Arial" panose="020B0604020202020204" pitchFamily="34" charset="0"/>
              <a:ea typeface="Khmer UI" panose="020B0502040204020203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418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056C0DA-A9F5-45C7-8D78-1034039994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8646416"/>
              </p:ext>
            </p:extLst>
          </p:nvPr>
        </p:nvGraphicFramePr>
        <p:xfrm>
          <a:off x="1776" y="-387424"/>
          <a:ext cx="9144000" cy="7245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88122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94DCF-6D62-4303-95C5-159C1E519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1"/>
          </a:xfrm>
        </p:spPr>
        <p:txBody>
          <a:bodyPr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CD433"/>
              </a:buClr>
              <a:buSzPct val="80000"/>
              <a:buFont typeface="Wingdings 3" charset="2"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  <a:p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A4C33AD-64DE-4883-8401-E7CDEFC112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4667655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8953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E1BB2-4F94-43CA-9BF2-1CAAE9174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268759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RJ AS STUDENTS’ ACCONUNTABILITY REVOLUTION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ED823-3D2C-4697-8D62-C90F32B44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68759"/>
            <a:ext cx="9144000" cy="5589241"/>
          </a:xfrm>
        </p:spPr>
        <p:txBody>
          <a:bodyPr>
            <a:normAutofit/>
          </a:bodyPr>
          <a:lstStyle/>
          <a:p>
            <a:pPr marL="114300" marR="3429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CD433"/>
              </a:buClr>
              <a:buSzPct val="80000"/>
              <a:buFont typeface="Wingdings 3" charset="2"/>
              <a:buNone/>
              <a:tabLst>
                <a:tab pos="228600" algn="l"/>
              </a:tabLst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Khmer UI" panose="020B0502040204020203" pitchFamily="34" charset="0"/>
                <a:cs typeface="Arial" panose="020B0604020202020204" pitchFamily="34" charset="0"/>
              </a:rPr>
              <a:t>For David Karp (2004),</a:t>
            </a:r>
          </a:p>
          <a:p>
            <a:pPr marL="114300" marR="3429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CD433"/>
              </a:buClr>
              <a:buSzPct val="80000"/>
              <a:buFont typeface="Wingdings 3" charset="2"/>
              <a:buNone/>
              <a:tabLst>
                <a:tab pos="228600" algn="l"/>
              </a:tabLst>
              <a:defRPr/>
            </a:pPr>
            <a:endParaRPr lang="en-US" sz="4400" dirty="0">
              <a:solidFill>
                <a:prstClr val="white"/>
              </a:solidFill>
              <a:latin typeface="Arial" panose="020B0604020202020204" pitchFamily="34" charset="0"/>
              <a:ea typeface="Khmer UI" panose="020B0502040204020203" pitchFamily="34" charset="0"/>
              <a:cs typeface="Arial" panose="020B0604020202020204" pitchFamily="34" charset="0"/>
            </a:endParaRPr>
          </a:p>
          <a:p>
            <a:pPr marL="114300" marR="3429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CD433"/>
              </a:buClr>
              <a:buSzPct val="80000"/>
              <a:buFont typeface="Wingdings 3" charset="2"/>
              <a:buNone/>
              <a:tabLst>
                <a:tab pos="228600" algn="l"/>
              </a:tabLst>
              <a:defRPr/>
            </a:pPr>
            <a:r>
              <a:rPr lang="en-US" sz="4400" dirty="0">
                <a:solidFill>
                  <a:prstClr val="white"/>
                </a:solidFill>
                <a:latin typeface="Arial" panose="020B0604020202020204" pitchFamily="34" charset="0"/>
                <a:ea typeface="Khmer UI" panose="020B0502040204020203" pitchFamily="34" charset="0"/>
                <a:cs typeface="Arial" panose="020B0604020202020204" pitchFamily="34" charset="0"/>
              </a:rPr>
              <a:t>I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Khmer UI" panose="020B0502040204020203" pitchFamily="34" charset="0"/>
                <a:cs typeface="Arial" panose="020B0604020202020204" pitchFamily="34" charset="0"/>
              </a:rPr>
              <a:t>ncreasing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Khmer UI" panose="020B0502040204020203" pitchFamily="34" charset="0"/>
                <a:cs typeface="Arial" panose="020B0604020202020204" pitchFamily="34" charset="0"/>
              </a:rPr>
              <a:t> incidents of campus violence raise the question about the effectiveness of punitive sanctions in making campus colleges safer spaces.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833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D31E3-AB45-4D49-8D53-6FBFF13F2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txBody>
          <a:bodyPr/>
          <a:lstStyle/>
          <a:p>
            <a:pPr algn="ctr"/>
            <a:r>
              <a:rPr lang="en-US" dirty="0"/>
              <a:t> </a:t>
            </a:r>
            <a:r>
              <a:rPr lang="en-US" sz="4400" b="1" dirty="0">
                <a:solidFill>
                  <a:srgbClr val="FFC000"/>
                </a:solidFill>
              </a:rPr>
              <a:t>RJ Praxis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7B262-A25D-45D4-B300-DC971F06E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3600" i="1" dirty="0"/>
              <a:t>Restorative justice </a:t>
            </a:r>
            <a:r>
              <a:rPr lang="en-GB" sz="3600" i="1" u="sng" dirty="0"/>
              <a:t>encourages dialogue among victims and offenders </a:t>
            </a:r>
            <a:r>
              <a:rPr lang="en-GB" sz="3600" i="1" dirty="0"/>
              <a:t>to </a:t>
            </a:r>
            <a:r>
              <a:rPr lang="en-GB" sz="3600" i="1" u="sng" dirty="0"/>
              <a:t>construct plans of action that hold offenders accountable</a:t>
            </a:r>
            <a:r>
              <a:rPr lang="en-GB" sz="3600" i="1" dirty="0"/>
              <a:t> and </a:t>
            </a:r>
            <a:r>
              <a:rPr lang="en-GB" sz="3600" i="1" u="sng" dirty="0"/>
              <a:t>meet victims’ needs.</a:t>
            </a:r>
            <a:r>
              <a:rPr lang="en-GB" sz="3600" i="1" dirty="0"/>
              <a:t> Restorative processes help </a:t>
            </a:r>
            <a:r>
              <a:rPr lang="en-GB" sz="3600" i="1" u="sng" dirty="0"/>
              <a:t>educate community members about the need for civic commitment</a:t>
            </a:r>
            <a:r>
              <a:rPr lang="en-GB" sz="3600" i="1" dirty="0"/>
              <a:t>, </a:t>
            </a:r>
            <a:r>
              <a:rPr lang="en-GB" sz="3600" i="1" u="sng" dirty="0"/>
              <a:t>and build student capacity for  evaluating the impact of their</a:t>
            </a:r>
          </a:p>
          <a:p>
            <a:pPr marL="0" indent="0" algn="ctr">
              <a:buNone/>
            </a:pPr>
            <a:r>
              <a:rPr lang="en-GB" sz="3600" i="1" u="sng" dirty="0" err="1"/>
              <a:t>behavior</a:t>
            </a:r>
            <a:r>
              <a:rPr lang="en-GB" sz="3600" i="1" u="sng" dirty="0"/>
              <a:t> on the community </a:t>
            </a:r>
            <a:r>
              <a:rPr lang="en-GB" sz="3600" i="1" dirty="0"/>
              <a:t>(Karp, D., &amp; Conrad, S. (2005, p. 317)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95792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836713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chemeClr val="accent3">
                    <a:lumMod val="60000"/>
                    <a:lumOff val="40000"/>
                  </a:schemeClr>
                </a:solidFill>
                <a:cs typeface="Arial" panose="020B0604020202020204" pitchFamily="34" charset="0"/>
              </a:rPr>
              <a:t>Campus Peacebuilding strategies</a:t>
            </a:r>
            <a:br>
              <a:rPr lang="en-US" sz="4000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endParaRPr lang="en-US" sz="40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04656"/>
          </a:xfrm>
        </p:spPr>
        <p:txBody>
          <a:bodyPr>
            <a:normAutofit fontScale="25000" lnSpcReduction="20000"/>
          </a:bodyPr>
          <a:lstStyle/>
          <a:p>
            <a:r>
              <a:rPr lang="en-US" sz="17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Restorative justice (RJ)</a:t>
            </a:r>
          </a:p>
          <a:p>
            <a:r>
              <a:rPr lang="en-US" sz="17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Indaba (never investigated…)</a:t>
            </a:r>
            <a:endParaRPr lang="en-GB" sz="1760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7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Peace education</a:t>
            </a:r>
          </a:p>
          <a:p>
            <a:pPr marL="0" indent="0">
              <a:buNone/>
            </a:pPr>
            <a:r>
              <a:rPr lang="en-US" sz="16000" dirty="0">
                <a:latin typeface="Arial" panose="020B0604020202020204" pitchFamily="34" charset="0"/>
                <a:ea typeface="Khmer UI" panose="020B0502040204020203" pitchFamily="34" charset="0"/>
                <a:cs typeface="Arial" panose="020B0604020202020204" pitchFamily="34" charset="0"/>
              </a:rPr>
              <a:t>Un</a:t>
            </a:r>
            <a:r>
              <a:rPr lang="en-US" sz="16000" dirty="0">
                <a:effectLst/>
                <a:latin typeface="Arial" panose="020B0604020202020204" pitchFamily="34" charset="0"/>
                <a:ea typeface="Khmer UI" panose="020B0502040204020203" pitchFamily="34" charset="0"/>
                <a:cs typeface="Arial" panose="020B0604020202020204" pitchFamily="34" charset="0"/>
              </a:rPr>
              <a:t>iversities around the world are moving towards restorative justice approaches in tackling violence (Rinker and </a:t>
            </a:r>
            <a:r>
              <a:rPr lang="en-US" sz="16000" dirty="0" err="1">
                <a:effectLst/>
                <a:latin typeface="Arial" panose="020B0604020202020204" pitchFamily="34" charset="0"/>
                <a:ea typeface="Khmer UI" panose="020B0502040204020203" pitchFamily="34" charset="0"/>
                <a:cs typeface="Arial" panose="020B0604020202020204" pitchFamily="34" charset="0"/>
              </a:rPr>
              <a:t>Jonason</a:t>
            </a:r>
            <a:r>
              <a:rPr lang="en-US" sz="16000" dirty="0">
                <a:effectLst/>
                <a:latin typeface="Arial" panose="020B0604020202020204" pitchFamily="34" charset="0"/>
                <a:ea typeface="Khmer UI" panose="020B0502040204020203" pitchFamily="34" charset="0"/>
                <a:cs typeface="Arial" panose="020B0604020202020204" pitchFamily="34" charset="0"/>
              </a:rPr>
              <a:t> 2014, Wilson 2006)</a:t>
            </a:r>
          </a:p>
          <a:p>
            <a:pPr marL="0" indent="0">
              <a:buNone/>
            </a:pPr>
            <a:r>
              <a:rPr lang="en-US" sz="16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RJ sanctions</a:t>
            </a:r>
            <a:r>
              <a:rPr lang="en-US" sz="16000" dirty="0">
                <a:solidFill>
                  <a:schemeClr val="accent6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apology, restitution and enlightened community service (Karp, D. &amp; Conrad, S. 2005)</a:t>
            </a:r>
            <a:endParaRPr lang="en-US" sz="160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793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E55C9-92FD-43B2-9EE5-9102A3002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i="1" kern="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Indaba</a:t>
            </a:r>
            <a:r>
              <a:rPr lang="en-US" sz="4000" b="1" kern="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Dialogic Institution</a:t>
            </a:r>
            <a:br>
              <a:rPr lang="en-US" sz="4400" b="1" kern="0" dirty="0">
                <a:effectLst/>
                <a:latin typeface="Courier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8A745-4B74-4D83-B7CA-F0E7B9A13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7"/>
          </a:xfrm>
        </p:spPr>
        <p:txBody>
          <a:bodyPr>
            <a:normAutofit fontScale="85000" lnSpcReduction="20000"/>
          </a:bodyPr>
          <a:lstStyle/>
          <a:p>
            <a:pPr marL="0" marR="33655" lvl="0" indent="-3429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CD433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52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Khmer UI" panose="020B0502040204020203" pitchFamily="34" charset="0"/>
                <a:cs typeface="Arial" panose="020B0604020202020204" pitchFamily="34" charset="0"/>
              </a:rPr>
              <a:t>Indaba</a:t>
            </a:r>
            <a:r>
              <a:rPr kumimoji="0" lang="en-US" sz="5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Khmer UI" panose="020B0502040204020203" pitchFamily="34" charset="0"/>
                <a:cs typeface="Arial" panose="020B0604020202020204" pitchFamily="34" charset="0"/>
              </a:rPr>
              <a:t> is proposed as a viable model of conflict transformation and “problem-solving” on campus.</a:t>
            </a:r>
          </a:p>
          <a:p>
            <a:pPr marL="0" marR="33655" lvl="0" indent="-3429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CD433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en-US" sz="5200" dirty="0">
                <a:effectLst/>
                <a:latin typeface="Arial" panose="020B0604020202020204" pitchFamily="34" charset="0"/>
                <a:ea typeface="Khmer UI" panose="020B0502040204020203" pitchFamily="34" charset="0"/>
                <a:cs typeface="Arial" panose="020B0604020202020204" pitchFamily="34" charset="0"/>
              </a:rPr>
              <a:t> Part of African long tradition of conflict resolution</a:t>
            </a:r>
          </a:p>
          <a:p>
            <a:pPr marL="0" marR="33655" lvl="0" indent="-3429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CD433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en-US" sz="5200" dirty="0">
                <a:effectLst/>
                <a:latin typeface="Arial" panose="020B0604020202020204" pitchFamily="34" charset="0"/>
                <a:ea typeface="Khmer UI" panose="020B0502040204020203" pitchFamily="34" charset="0"/>
                <a:cs typeface="Arial" panose="020B0604020202020204" pitchFamily="34" charset="0"/>
              </a:rPr>
              <a:t> Rooted in a humanistic and communitarian conception of the human person</a:t>
            </a:r>
          </a:p>
          <a:p>
            <a:pPr marL="0" marR="33655" lvl="0" indent="-34290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CD433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en-US" sz="5200" dirty="0">
                <a:effectLst/>
                <a:latin typeface="Arial" panose="020B0604020202020204" pitchFamily="34" charset="0"/>
                <a:ea typeface="Khmer UI" panose="020B0502040204020203" pitchFamily="34" charset="0"/>
                <a:cs typeface="Arial" panose="020B0604020202020204" pitchFamily="34" charset="0"/>
              </a:rPr>
              <a:t> In pre-colonial Africa, justice was handled </a:t>
            </a:r>
            <a:r>
              <a:rPr lang="en-US" sz="5200" dirty="0">
                <a:latin typeface="Arial" panose="020B0604020202020204" pitchFamily="34" charset="0"/>
                <a:ea typeface="Khmer UI" panose="020B0502040204020203" pitchFamily="34" charset="0"/>
                <a:cs typeface="Arial" panose="020B0604020202020204" pitchFamily="34" charset="0"/>
              </a:rPr>
              <a:t>by the council of elders</a:t>
            </a:r>
            <a:r>
              <a:rPr lang="en-US" sz="5200" dirty="0">
                <a:effectLst/>
                <a:latin typeface="Arial" panose="020B0604020202020204" pitchFamily="34" charset="0"/>
                <a:ea typeface="Khmer UI" panose="020B0502040204020203" pitchFamily="34" charset="0"/>
                <a:cs typeface="Arial" panose="020B0604020202020204" pitchFamily="34" charset="0"/>
              </a:rPr>
              <a:t> </a:t>
            </a:r>
            <a:endParaRPr lang="en-US" sz="5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429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AFA0D-067D-4D6B-AE03-53C28ACC1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/>
          <a:lstStyle/>
          <a:p>
            <a:pPr algn="ctr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Variations In </a:t>
            </a:r>
            <a:r>
              <a:rPr kumimoji="0" lang="en-US" sz="4000" b="1" i="1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Indaba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Functionality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0E4B9-4F56-4808-9E77-42AFBFD4A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 fontScale="85000" lnSpcReduction="20000"/>
          </a:bodyPr>
          <a:lstStyle/>
          <a:p>
            <a:pPr marL="0" marR="33655" algn="just">
              <a:spcBef>
                <a:spcPts val="0"/>
              </a:spcBef>
              <a:spcAft>
                <a:spcPts val="0"/>
              </a:spcAft>
            </a:pPr>
            <a:r>
              <a:rPr lang="en-US" sz="4600" i="1" dirty="0">
                <a:effectLst/>
                <a:latin typeface="Arial" panose="020B0604020202020204" pitchFamily="34" charset="0"/>
                <a:ea typeface="Khmer UI" panose="020B0502040204020203" pitchFamily="34" charset="0"/>
                <a:cs typeface="Arial" panose="020B0604020202020204" pitchFamily="34" charset="0"/>
              </a:rPr>
              <a:t>Indaba</a:t>
            </a:r>
            <a:r>
              <a:rPr lang="en-US" sz="4600" dirty="0">
                <a:effectLst/>
                <a:latin typeface="Arial" panose="020B0604020202020204" pitchFamily="34" charset="0"/>
                <a:ea typeface="Khmer UI" panose="020B0502040204020203" pitchFamily="34" charset="0"/>
                <a:cs typeface="Arial" panose="020B0604020202020204" pitchFamily="34" charset="0"/>
              </a:rPr>
              <a:t> = indigenous jurisprudence—a non-adjudicative dispute resolution institution, and it has also incentivized the framework of the KwaZulu-Natal Bill of Rights, as noted by Hund (1989)</a:t>
            </a:r>
          </a:p>
          <a:p>
            <a:pPr marL="0" marR="33655" algn="just">
              <a:spcBef>
                <a:spcPts val="0"/>
              </a:spcBef>
              <a:spcAft>
                <a:spcPts val="0"/>
              </a:spcAft>
            </a:pPr>
            <a:r>
              <a:rPr lang="en-US" sz="4600" dirty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  <a:ea typeface="Khmer UI" panose="020B0502040204020203" pitchFamily="34" charset="0"/>
                <a:cs typeface="Arial" panose="020B0604020202020204" pitchFamily="34" charset="0"/>
              </a:rPr>
              <a:t>It serves as legal framework in which various social groups and individual rights are recognized in absolute respect of what inspires values, in both the Western and African worldview (Hund 1989). </a:t>
            </a:r>
          </a:p>
          <a:p>
            <a:pPr marL="0" marR="33655" algn="just">
              <a:spcBef>
                <a:spcPts val="0"/>
              </a:spcBef>
              <a:spcAft>
                <a:spcPts val="0"/>
              </a:spcAft>
            </a:pPr>
            <a:r>
              <a:rPr lang="en-US" sz="4600" dirty="0">
                <a:latin typeface="Arial" panose="020B0604020202020204" pitchFamily="34" charset="0"/>
                <a:ea typeface="Khmer UI" panose="020B0502040204020203" pitchFamily="34" charset="0"/>
                <a:cs typeface="Arial" panose="020B0604020202020204" pitchFamily="34" charset="0"/>
              </a:rPr>
              <a:t> </a:t>
            </a:r>
            <a:r>
              <a:rPr lang="en-US" sz="4600" dirty="0">
                <a:solidFill>
                  <a:srgbClr val="92D050"/>
                </a:solidFill>
                <a:latin typeface="Arial" panose="020B0604020202020204" pitchFamily="34" charset="0"/>
                <a:ea typeface="Khmer UI" panose="020B0502040204020203" pitchFamily="34" charset="0"/>
                <a:cs typeface="Arial" panose="020B0604020202020204" pitchFamily="34" charset="0"/>
              </a:rPr>
              <a:t>Based on Ubuntu and African Palaver</a:t>
            </a:r>
            <a:endParaRPr lang="en-US" sz="4600" dirty="0">
              <a:solidFill>
                <a:srgbClr val="92D050"/>
              </a:solidFill>
              <a:effectLst/>
              <a:latin typeface="Arial" panose="020B0604020202020204" pitchFamily="34" charset="0"/>
              <a:ea typeface="Khmer UI" panose="020B0502040204020203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1888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1753</TotalTime>
  <Words>769</Words>
  <Application>Microsoft Office PowerPoint</Application>
  <PresentationFormat>On-screen Show (4:3)</PresentationFormat>
  <Paragraphs>100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Century Gothic</vt:lpstr>
      <vt:lpstr>Courier</vt:lpstr>
      <vt:lpstr>Courier New</vt:lpstr>
      <vt:lpstr>Times New Roman</vt:lpstr>
      <vt:lpstr>Wingdings</vt:lpstr>
      <vt:lpstr>Wingdings 3</vt:lpstr>
      <vt:lpstr>Ion</vt:lpstr>
      <vt:lpstr>                           Campus violence prevention and student accountability: perspectives from indaba dialogic forum, restorative justice and peace education</vt:lpstr>
      <vt:lpstr>Why there is violence in society? </vt:lpstr>
      <vt:lpstr>PowerPoint Presentation</vt:lpstr>
      <vt:lpstr>PowerPoint Presentation</vt:lpstr>
      <vt:lpstr>RJ AS STUDENTS’ ACCONUNTABILITY REVOLUTION</vt:lpstr>
      <vt:lpstr> RJ Praxis</vt:lpstr>
      <vt:lpstr>Campus Peacebuilding strategies </vt:lpstr>
      <vt:lpstr>Indaba Dialogic Institution </vt:lpstr>
      <vt:lpstr>Variations In Indaba Functionality</vt:lpstr>
      <vt:lpstr>Indaba and Ubuntu</vt:lpstr>
      <vt:lpstr>Indaba and the African Palaver </vt:lpstr>
      <vt:lpstr>Structure of the Zulu Indaba</vt:lpstr>
      <vt:lpstr>Structure of Indaba institution </vt:lpstr>
      <vt:lpstr>PowerPoint Presentation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Jean Chrysostome Kiyala</cp:lastModifiedBy>
  <cp:revision>92</cp:revision>
  <dcterms:created xsi:type="dcterms:W3CDTF">2013-06-28T18:30:14Z</dcterms:created>
  <dcterms:modified xsi:type="dcterms:W3CDTF">2021-01-10T17:52:47Z</dcterms:modified>
</cp:coreProperties>
</file>