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278" r:id="rId5"/>
    <p:sldId id="279" r:id="rId6"/>
    <p:sldId id="257" r:id="rId7"/>
    <p:sldId id="284" r:id="rId8"/>
    <p:sldId id="285" r:id="rId9"/>
    <p:sldId id="28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6CE"/>
    <a:srgbClr val="D5CEB9"/>
    <a:srgbClr val="CBB168"/>
    <a:srgbClr val="BA9B6A"/>
    <a:srgbClr val="A485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13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>
              <a:latin typeface="Gill Sans MT" panose="020B05020201040202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B94288-37BE-42FD-A3CE-C644F7468E54}" type="datetimeFigureOut">
              <a:rPr lang="en-ZA" smtClean="0">
                <a:latin typeface="Gill Sans MT" panose="020B0502020104020203" pitchFamily="34" charset="0"/>
              </a:rPr>
              <a:t>2021/09/10</a:t>
            </a:fld>
            <a:endParaRPr lang="en-ZA" dirty="0">
              <a:latin typeface="Gill Sans MT" panose="020B0502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>
              <a:latin typeface="Gill Sans MT" panose="020B0502020104020203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38CC4-D689-4043-A112-A0EF0661C963}" type="slidenum">
              <a:rPr lang="en-ZA" smtClean="0">
                <a:latin typeface="Gill Sans MT" panose="020B0502020104020203" pitchFamily="34" charset="0"/>
              </a:rPr>
              <a:t>‹#›</a:t>
            </a:fld>
            <a:endParaRPr lang="en-ZA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74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 MT" panose="020B05020201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 MT" panose="020B0502020104020203" pitchFamily="34" charset="0"/>
              </a:defRPr>
            </a:lvl1pPr>
          </a:lstStyle>
          <a:p>
            <a:fld id="{B78CA02F-F0F2-854F-B286-9B534A264BAA}" type="datetimeFigureOut">
              <a:rPr lang="en-US" smtClean="0"/>
              <a:pPr/>
              <a:t>9/10/2021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 MT" panose="020B05020201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 MT" panose="020B0502020104020203" pitchFamily="34" charset="0"/>
              </a:defRPr>
            </a:lvl1pPr>
          </a:lstStyle>
          <a:p>
            <a:fld id="{BF04800F-0C89-EC4F-919F-9C2CE26B17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665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B2C6208-0A0A-42E4-A594-20222CA1DA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915830"/>
            <a:ext cx="3888432" cy="38884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8433" y="1988840"/>
            <a:ext cx="3444240" cy="2075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8433" y="4293096"/>
            <a:ext cx="3444240" cy="5111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" y="0"/>
            <a:ext cx="913690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8" y="0"/>
            <a:ext cx="9079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40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91" y="0"/>
            <a:ext cx="9096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9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E150C86-CF48-4186-82C7-8A487D71CF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905001"/>
            <a:ext cx="8382000" cy="3962400"/>
          </a:xfrm>
        </p:spPr>
        <p:txBody>
          <a:bodyPr/>
          <a:lstStyle>
            <a:lvl1pPr>
              <a:defRPr b="1"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9970" cy="15100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B311ECE-6512-433C-AD41-986B120671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088" y="0"/>
            <a:ext cx="1752600" cy="1752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0603C28-3527-4D29-8A2E-9B6C46BBD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977646-DDB7-4E3D-94A7-D1AF9A0CE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1"/>
            <a:ext cx="8382000" cy="3962400"/>
          </a:xfrm>
        </p:spPr>
        <p:txBody>
          <a:bodyPr/>
          <a:lstStyle>
            <a:lvl1pPr>
              <a:defRPr b="1"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752600" cy="1752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0B7EBDA-EA6D-488F-B450-78E217D251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F17B5A-BE59-4F19-B2D3-8D08B707A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1"/>
            <a:ext cx="8382000" cy="3962400"/>
          </a:xfrm>
        </p:spPr>
        <p:txBody>
          <a:bodyPr/>
          <a:lstStyle>
            <a:lvl1pPr>
              <a:defRPr b="1"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Gill Sans MT" panose="020B0502020104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936DA7E-705B-4FFB-8C76-73184FEE39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18587"/>
            <a:ext cx="9144793" cy="6895174"/>
          </a:xfrm>
          <a:prstGeom prst="rect">
            <a:avLst/>
          </a:prstGeom>
        </p:spPr>
      </p:pic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25FB5B0-75DE-4B7E-BD9D-79199B8D93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0272" y="116632"/>
            <a:ext cx="1995371" cy="19953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0370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3191272" cy="1143000"/>
          </a:xfrm>
        </p:spPr>
        <p:txBody>
          <a:bodyPr>
            <a:normAutofit/>
          </a:bodyPr>
          <a:lstStyle>
            <a:lvl1pPr>
              <a:defRPr sz="2800">
                <a:latin typeface="Gill Sans MT" panose="020B05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74AAA5E-D84A-45BE-8811-2BD9963168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Gill Sans M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800">
                <a:latin typeface="Gill Sans MT" pitchFamily="34" charset="0"/>
              </a:defRPr>
            </a:lvl1pPr>
            <a:lvl2pPr>
              <a:defRPr sz="1800">
                <a:latin typeface="Gill Sans MT" pitchFamily="34" charset="0"/>
              </a:defRPr>
            </a:lvl2pPr>
            <a:lvl3pPr>
              <a:defRPr sz="1800">
                <a:latin typeface="Gill Sans MT" pitchFamily="34" charset="0"/>
              </a:defRPr>
            </a:lvl3pPr>
            <a:lvl4pPr>
              <a:defRPr sz="1800">
                <a:latin typeface="Gill Sans MT" pitchFamily="34" charset="0"/>
              </a:defRPr>
            </a:lvl4pPr>
            <a:lvl5pPr>
              <a:defRPr sz="1800">
                <a:latin typeface="Gill Sans MT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Gill Sans M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800">
                <a:latin typeface="Gill Sans MT" pitchFamily="34" charset="0"/>
              </a:defRPr>
            </a:lvl1pPr>
            <a:lvl2pPr>
              <a:defRPr sz="1800">
                <a:latin typeface="Gill Sans MT" pitchFamily="34" charset="0"/>
              </a:defRPr>
            </a:lvl2pPr>
            <a:lvl3pPr>
              <a:defRPr sz="1800">
                <a:latin typeface="Gill Sans MT" pitchFamily="34" charset="0"/>
              </a:defRPr>
            </a:lvl3pPr>
            <a:lvl4pPr>
              <a:defRPr sz="1800">
                <a:latin typeface="Gill Sans MT" pitchFamily="34" charset="0"/>
              </a:defRPr>
            </a:lvl4pPr>
            <a:lvl5pPr>
              <a:defRPr sz="1800">
                <a:latin typeface="Gill Sans MT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4044460-85DF-41C8-B682-14D5C854FB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433AA77-472A-4B3C-BA2F-84D46891D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ctr">
              <a:defRPr sz="2000" b="0">
                <a:latin typeface="Gill Sans MT" panose="020B05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Gill Sans MT" pitchFamily="34" charset="0"/>
              </a:defRPr>
            </a:lvl1pPr>
            <a:lvl2pPr>
              <a:defRPr sz="2800">
                <a:latin typeface="Gill Sans MT" pitchFamily="34" charset="0"/>
              </a:defRPr>
            </a:lvl2pPr>
            <a:lvl3pPr>
              <a:defRPr sz="2400">
                <a:latin typeface="Gill Sans MT" pitchFamily="34" charset="0"/>
              </a:defRPr>
            </a:lvl3pPr>
            <a:lvl4pPr>
              <a:defRPr sz="2000">
                <a:latin typeface="Gill Sans MT" pitchFamily="34" charset="0"/>
              </a:defRPr>
            </a:lvl4pPr>
            <a:lvl5pPr>
              <a:defRPr sz="2000">
                <a:latin typeface="Gill Sans MT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Gill Sans MT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5417568"/>
            <a:ext cx="1817346" cy="1095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6223239"/>
            <a:ext cx="5407163" cy="28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Gill Sans M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Gill Sans MT" panose="020B05020201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Gill Sans MT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021288"/>
            <a:ext cx="5544312" cy="758952"/>
          </a:xfrm>
          <a:prstGeom prst="rect">
            <a:avLst/>
          </a:prstGeom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D398DF4-92AC-4AD9-8D9A-7738F4E756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Gill Sans MT" pitchFamily="34" charset="0"/>
              </a:defRPr>
            </a:lvl1pPr>
            <a:lvl2pPr>
              <a:defRPr>
                <a:latin typeface="Gill Sans MT" pitchFamily="34" charset="0"/>
              </a:defRPr>
            </a:lvl2pPr>
            <a:lvl3pPr>
              <a:defRPr>
                <a:latin typeface="Gill Sans MT" pitchFamily="34" charset="0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021288"/>
            <a:ext cx="5544312" cy="758952"/>
          </a:xfrm>
          <a:prstGeom prst="rect">
            <a:avLst/>
          </a:prstGeom>
        </p:spPr>
      </p:pic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313A336-7325-4712-A6AA-808945F285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64561"/>
            <a:ext cx="1380959" cy="13809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7" r:id="rId3"/>
    <p:sldLayoutId id="2147483678" r:id="rId4"/>
    <p:sldLayoutId id="2147483675" r:id="rId5"/>
    <p:sldLayoutId id="2147483674" r:id="rId6"/>
    <p:sldLayoutId id="2147483671" r:id="rId7"/>
    <p:sldLayoutId id="2147483667" r:id="rId8"/>
    <p:sldLayoutId id="2147483676" r:id="rId9"/>
    <p:sldLayoutId id="2147483679" r:id="rId10"/>
    <p:sldLayoutId id="2147483664" r:id="rId11"/>
    <p:sldLayoutId id="2147483665" r:id="rId12"/>
    <p:sldLayoutId id="2147483666" r:id="rId13"/>
    <p:sldLayoutId id="2147483668" r:id="rId14"/>
    <p:sldLayoutId id="2147483669" r:id="rId15"/>
    <p:sldLayoutId id="2147483670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ill Sans MT" panose="020B0502020104020203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ill Sans MT" panose="020B0502020104020203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ill Sans MT" panose="020B0502020104020203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ill Sans MT" panose="020B0502020104020203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160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988840"/>
            <a:ext cx="7050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cs typeface="Arial"/>
              </a:rPr>
              <a:t>Department/Division</a:t>
            </a:r>
            <a:br>
              <a:rPr lang="en-US" sz="2800" b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cs typeface="Gill Sans"/>
              </a:rPr>
            </a:b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cs typeface="Gill Sans"/>
              </a:rPr>
              <a:t> 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2A3A6F-91D9-4129-87EA-C75A870F0E96}"/>
              </a:ext>
            </a:extLst>
          </p:cNvPr>
          <p:cNvSpPr txBox="1"/>
          <p:nvPr/>
        </p:nvSpPr>
        <p:spPr>
          <a:xfrm>
            <a:off x="1691680" y="3284984"/>
            <a:ext cx="7050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cs typeface="Arial"/>
              </a:rPr>
              <a:t>Presenter Name</a:t>
            </a:r>
            <a:br>
              <a:rPr lang="en-US" sz="2800" b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cs typeface="Gill Sans"/>
              </a:rPr>
            </a:b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0"/>
                <a:cs typeface="Gill Sans"/>
              </a:rPr>
              <a:t> </a:t>
            </a:r>
            <a:endParaRPr lang="en-US" sz="2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33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1200" y="228600"/>
            <a:ext cx="121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  <a:cs typeface="Arial"/>
              </a:rPr>
              <a:t>Sub title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  <a:cs typeface="Arial"/>
              </a:rPr>
              <a:t>Here</a:t>
            </a:r>
            <a:endParaRPr lang="en-US" dirty="0"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228600"/>
            <a:ext cx="15841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  <a:latin typeface="Gill Sans MT" panose="020B0502020104020203" pitchFamily="34" charset="0"/>
                <a:cs typeface="Arial"/>
              </a:rPr>
              <a:t>KNOWING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  <a:cs typeface="Arial"/>
              </a:rPr>
              <a:t>Types of data we compile and their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C453-3235-4EC9-A71A-AD89F9836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1200" y="228600"/>
            <a:ext cx="121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  <a:cs typeface="Arial"/>
              </a:rPr>
              <a:t>Sub title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  <a:cs typeface="Arial"/>
              </a:rPr>
              <a:t>Here</a:t>
            </a:r>
            <a:endParaRPr lang="en-US" dirty="0"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228600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  <a:latin typeface="Gill Sans MT" panose="020B0502020104020203" pitchFamily="34" charset="0"/>
                <a:cs typeface="Arial"/>
              </a:rPr>
              <a:t>DOING &amp; IMPACTING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  <a:cs typeface="Arial"/>
              </a:rPr>
              <a:t>Key findings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98E6E9-33AB-4D98-A95F-FF2B99D99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1200" y="228600"/>
            <a:ext cx="121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  <a:cs typeface="Arial"/>
              </a:rPr>
              <a:t>Sub title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Gill Sans MT" pitchFamily="34" charset="0"/>
                <a:cs typeface="Arial"/>
              </a:rPr>
              <a:t>Here</a:t>
            </a:r>
            <a:endParaRPr lang="en-US" dirty="0"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422" y="136267"/>
            <a:ext cx="1837118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solidFill>
                  <a:srgbClr val="7030A0"/>
                </a:solidFill>
                <a:latin typeface="Gill Sans MT" panose="020B0502020104020203" pitchFamily="34" charset="0"/>
                <a:cs typeface="Arial"/>
              </a:rPr>
              <a:t>TRANSFORMING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  <a:cs typeface="Arial"/>
              </a:rPr>
              <a:t>How we use data to transform DUT in line with Envision 2030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F7DF3B-AD23-4AA4-B9D1-E3958B9DB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9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50555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T Data Day Template" id="{92846BAD-006C-4266-8FF7-592E96877308}" vid="{D95C4ACA-B937-4CA7-8EE4-059BD2ABB2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2F7482BA8A594BB82EB43DDDC30A7B" ma:contentTypeVersion="0" ma:contentTypeDescription="Create a new document." ma:contentTypeScope="" ma:versionID="cfac4779270873affce0d8e4580d4c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9DC2DB-DA30-434E-BF62-455F46779EA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BFBC31D-43B2-41BB-8D13-4FBD595149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E52D24-A7FE-46E9-B344-6ABD7A716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Say it in Six template</Template>
  <TotalTime>496</TotalTime>
  <Words>45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Kudayja Mahommed Parker</dc:creator>
  <cp:lastModifiedBy>Kudayja Mahommed Parker</cp:lastModifiedBy>
  <cp:revision>5</cp:revision>
  <dcterms:created xsi:type="dcterms:W3CDTF">2021-08-10T14:04:22Z</dcterms:created>
  <dcterms:modified xsi:type="dcterms:W3CDTF">2021-09-10T15:57:22Z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0x010100B42F7482BA8A594BB82EB43DDDC30A7B</vt:lpwstr>
  </property>
</Properties>
</file>