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4" autoAdjust="0"/>
    <p:restoredTop sz="94660"/>
  </p:normalViewPr>
  <p:slideViewPr>
    <p:cSldViewPr snapToGrid="0">
      <p:cViewPr varScale="1">
        <p:scale>
          <a:sx n="55" d="100"/>
          <a:sy n="55" d="100"/>
        </p:scale>
        <p:origin x="26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116DBC-2E70-483B-8892-8D243FC48D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37D022-A7DA-45E4-9C9D-F951E68437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92DD22-E736-45E0-A50F-072AEB862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D9FAB-EC4F-40E4-A4AD-FB28BF16AE67}" type="datetimeFigureOut">
              <a:rPr lang="en-ZA" smtClean="0"/>
              <a:t>2024/10/21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5CA3F5-4F90-4904-A87D-9BB4D3477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325E0-3C4A-4839-B885-EF5E08789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C2AD9-17C3-4621-8252-8E4EFDE0765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96231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743A5-EB92-4A45-93F4-58C921529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F024FC-1C06-45EB-B940-43088F6081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244F89-84A3-44A6-8183-DA5F507D2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D9FAB-EC4F-40E4-A4AD-FB28BF16AE67}" type="datetimeFigureOut">
              <a:rPr lang="en-ZA" smtClean="0"/>
              <a:t>2024/10/21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43EFAA-EC6B-4E77-9E61-1B8A03462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2635F1-506C-4C04-A0D4-E8F4411DA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C2AD9-17C3-4621-8252-8E4EFDE0765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67081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F390AC-389E-441A-94B8-B8E4571ACF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E47846-6D15-4761-9200-ECA6A79EEE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142F54-6ED8-4FF9-AAD5-B3028BD7D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D9FAB-EC4F-40E4-A4AD-FB28BF16AE67}" type="datetimeFigureOut">
              <a:rPr lang="en-ZA" smtClean="0"/>
              <a:t>2024/10/21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74786F-BEFF-41DC-8B71-A6BED9A29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43B876-D6E0-41FC-8AD6-D025EFB8F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C2AD9-17C3-4621-8252-8E4EFDE0765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3811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8CD09-3E6E-405E-8215-EDCF54D9D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396767-2700-402F-A825-CC5A512BCC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2D7D89-CD70-43AB-9685-D3A0C328A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D9FAB-EC4F-40E4-A4AD-FB28BF16AE67}" type="datetimeFigureOut">
              <a:rPr lang="en-ZA" smtClean="0"/>
              <a:t>2024/10/21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9808A5-422E-4C25-AD60-7107FB3B3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095A9C-40C9-4B5F-A4BF-382BB067D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C2AD9-17C3-4621-8252-8E4EFDE0765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33567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45156-CD3F-468B-A915-BD2C2598C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AEA53A-B989-4DB6-946F-C5DF675FE0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C624B0-EB68-4846-A4AD-76DDE1F4E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D9FAB-EC4F-40E4-A4AD-FB28BF16AE67}" type="datetimeFigureOut">
              <a:rPr lang="en-ZA" smtClean="0"/>
              <a:t>2024/10/21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A29FA1-8631-4E07-98B2-6E12B504A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A5A031-E6BA-42F0-AEDA-AB73C8468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C2AD9-17C3-4621-8252-8E4EFDE0765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60214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0F2AB-4CFC-496C-9C91-0A4D2E029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090D4-883E-465A-86FC-78DD5A72D0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77A7E1-62CF-41AD-8539-DC5A61AA32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8FFF8C-EB3E-4C0C-9614-559549202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D9FAB-EC4F-40E4-A4AD-FB28BF16AE67}" type="datetimeFigureOut">
              <a:rPr lang="en-ZA" smtClean="0"/>
              <a:t>2024/10/21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0584C9-BF71-4A03-B541-45877A802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907921-3739-4AA4-8EDD-2D38D8797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C2AD9-17C3-4621-8252-8E4EFDE0765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38991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4B5B2-9EA1-4EE7-AD3A-EA44C31E9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A5B59B-AE6C-4FBE-9398-567DA237C3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EE323F-60E5-4397-BFC9-910DD585E8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9CB23B-A22B-40FA-9FE4-5E8F9A211B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719FBB-9958-4F77-B41C-FFB8B2B298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A355F8-7117-4CE8-AA4C-2C74A0A33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D9FAB-EC4F-40E4-A4AD-FB28BF16AE67}" type="datetimeFigureOut">
              <a:rPr lang="en-ZA" smtClean="0"/>
              <a:t>2024/10/21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62A6A6A-82FE-459C-AA26-355AA51C2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382B0B1-4DD1-48DB-B679-22C585D73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C2AD9-17C3-4621-8252-8E4EFDE0765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42545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C6B28-60FA-49D8-8E05-35BCE6DCE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238349-5E81-4928-A707-A853864C1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D9FAB-EC4F-40E4-A4AD-FB28BF16AE67}" type="datetimeFigureOut">
              <a:rPr lang="en-ZA" smtClean="0"/>
              <a:t>2024/10/21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807358-DC24-475B-AC65-9C82AD78D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FD4B5D-2476-4723-82E9-F4B777F5A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C2AD9-17C3-4621-8252-8E4EFDE0765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94736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B1D168-E462-48EF-93A0-32CDDCD63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D9FAB-EC4F-40E4-A4AD-FB28BF16AE67}" type="datetimeFigureOut">
              <a:rPr lang="en-ZA" smtClean="0"/>
              <a:t>2024/10/21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40F44C-B9E5-4ABC-9F15-BFF79F35A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4B2139-964C-4908-BCF3-113E2CA48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C2AD9-17C3-4621-8252-8E4EFDE0765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04726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95316-CF22-4E00-9947-A86BFACF8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6656A6-96A6-40FD-9EA8-637F931F02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E1C348-780D-402D-84E7-F8AD436A01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A46959-B811-4AA3-9986-30ED6B65F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D9FAB-EC4F-40E4-A4AD-FB28BF16AE67}" type="datetimeFigureOut">
              <a:rPr lang="en-ZA" smtClean="0"/>
              <a:t>2024/10/21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584AA4-18B4-4EF9-AA60-00CA17A3D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88A630-FB34-48BC-8CF1-521DDC0C2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C2AD9-17C3-4621-8252-8E4EFDE0765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23257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CD0A8-3D20-4594-8AAB-8C9822F5B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15C52E-487F-45D3-A693-489CF88D16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2D3121-0894-4995-A63E-57ADB6A61E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7AD963-D607-47A6-B8BC-759E4F59C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D9FAB-EC4F-40E4-A4AD-FB28BF16AE67}" type="datetimeFigureOut">
              <a:rPr lang="en-ZA" smtClean="0"/>
              <a:t>2024/10/21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41773A-DF0A-4CCF-9931-F95370FAB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F60392-9F80-48A6-B1F5-76C502A8A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C2AD9-17C3-4621-8252-8E4EFDE0765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30486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E694FC-4481-4960-8C5C-A33AD4C67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F2F2C4-BD73-4A7C-9008-F69CF64A0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03FA63-1374-4039-A6DE-97FAAA1267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CD9FAB-EC4F-40E4-A4AD-FB28BF16AE67}" type="datetimeFigureOut">
              <a:rPr lang="en-ZA" smtClean="0"/>
              <a:t>2024/10/21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D226CD-75B9-4E66-BA5C-019D5D29CE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00E07C-E427-4256-9611-56A80EB54C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0C2AD9-17C3-4621-8252-8E4EFDE0765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25760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A343529-2B25-4593-9F58-BF1BFB86E1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6788" y="-153195"/>
            <a:ext cx="3075065" cy="434859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DF6D333-986A-40A1-BA26-5C42B05D30AA}"/>
              </a:ext>
            </a:extLst>
          </p:cNvPr>
          <p:cNvSpPr/>
          <p:nvPr/>
        </p:nvSpPr>
        <p:spPr>
          <a:xfrm>
            <a:off x="6520935" y="187164"/>
            <a:ext cx="5437777" cy="43800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ZA" sz="3200" b="1" i="0" u="none" strike="noStrike" baseline="0" dirty="0">
                <a:latin typeface="Calibri-Bold"/>
              </a:rPr>
              <a:t>INVITATION</a:t>
            </a:r>
          </a:p>
          <a:p>
            <a:pPr algn="ctr"/>
            <a:endParaRPr lang="en-ZA" sz="2800" b="1" i="0" u="none" strike="noStrike" baseline="0" dirty="0">
              <a:latin typeface="Calibri-Bold"/>
            </a:endParaRPr>
          </a:p>
          <a:p>
            <a:pPr algn="ctr"/>
            <a:r>
              <a:rPr lang="en-US" sz="2000" b="1" dirty="0">
                <a:latin typeface="Calibri-Bold"/>
              </a:rPr>
              <a:t>The editors, authors and publishers cordially invite you to the </a:t>
            </a:r>
          </a:p>
          <a:p>
            <a:pPr algn="ctr"/>
            <a:r>
              <a:rPr lang="en-US" sz="2000" b="1" dirty="0">
                <a:latin typeface="Calibri-Bold"/>
              </a:rPr>
              <a:t>BOOK LAUNCH  </a:t>
            </a:r>
          </a:p>
          <a:p>
            <a:pPr algn="ctr"/>
            <a:r>
              <a:rPr lang="en-US" sz="2000" b="1" dirty="0">
                <a:latin typeface="Calibri-Bold"/>
              </a:rPr>
              <a:t>of</a:t>
            </a:r>
          </a:p>
          <a:p>
            <a:pPr algn="ctr"/>
            <a:r>
              <a:rPr lang="en-US" sz="2000" b="1" dirty="0">
                <a:latin typeface="Calibri-Bold"/>
              </a:rPr>
              <a:t>Living the Urban Periphery: Infrastructure, Everyday Life and Economic Change in African City-Regions (2024)</a:t>
            </a:r>
          </a:p>
          <a:p>
            <a:pPr algn="ctr"/>
            <a:r>
              <a:rPr lang="en-US" sz="2000" b="1" dirty="0">
                <a:latin typeface="Calibri-Bold"/>
              </a:rPr>
              <a:t>&amp;</a:t>
            </a:r>
          </a:p>
          <a:p>
            <a:pPr algn="ctr"/>
            <a:r>
              <a:rPr lang="en-US" sz="2000" b="1" dirty="0">
                <a:latin typeface="Calibri-Bold"/>
              </a:rPr>
              <a:t>Transformation (2024, No. 112) Theme: Public Housing and Social Transformation</a:t>
            </a:r>
            <a:endParaRPr lang="en-ZA" sz="2000" b="1" dirty="0">
              <a:latin typeface="Calibri-Bold"/>
            </a:endParaRPr>
          </a:p>
          <a:p>
            <a:endParaRPr lang="en-ZA" sz="2000" b="1" i="0" u="none" strike="noStrike" baseline="0" dirty="0">
              <a:latin typeface="Calibri-Bold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CEBB300-F2AD-428B-B4AC-88C852A21C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362680" cy="68358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87FD307-4510-4AA0-B0F5-2D176B5FF4F3}"/>
              </a:ext>
            </a:extLst>
          </p:cNvPr>
          <p:cNvSpPr txBox="1"/>
          <p:nvPr/>
        </p:nvSpPr>
        <p:spPr>
          <a:xfrm>
            <a:off x="10226545" y="6159940"/>
            <a:ext cx="20381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RSVP HERE</a:t>
            </a:r>
            <a:endParaRPr lang="en-ZA" sz="24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079DD5-47EA-4E30-8D90-081D3FA03E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700" y="3002128"/>
            <a:ext cx="1478698" cy="1478698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17E159E4-06C5-481F-AA46-B0EC5B6DB162}"/>
              </a:ext>
            </a:extLst>
          </p:cNvPr>
          <p:cNvGrpSpPr/>
          <p:nvPr/>
        </p:nvGrpSpPr>
        <p:grpSpPr>
          <a:xfrm>
            <a:off x="7170829" y="5168344"/>
            <a:ext cx="5355487" cy="1231106"/>
            <a:chOff x="7251853" y="5240698"/>
            <a:chExt cx="5355487" cy="1231106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85A16A8-CD72-4E55-A89F-C25324A49EC1}"/>
                </a:ext>
              </a:extLst>
            </p:cNvPr>
            <p:cNvSpPr/>
            <p:nvPr/>
          </p:nvSpPr>
          <p:spPr>
            <a:xfrm>
              <a:off x="8007799" y="5240698"/>
              <a:ext cx="4599541" cy="12311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ZA" dirty="0">
                  <a:latin typeface="Calibri" panose="020F0502020204030204" pitchFamily="34" charset="0"/>
                </a:rPr>
                <a:t>BM Patel Library, 4th Floor</a:t>
              </a:r>
            </a:p>
            <a:p>
              <a:r>
                <a:rPr lang="en-ZA" dirty="0">
                  <a:latin typeface="Calibri" panose="020F0502020204030204" pitchFamily="34" charset="0"/>
                </a:rPr>
                <a:t>(Library Conference Centre), ML Sultan</a:t>
              </a:r>
            </a:p>
            <a:p>
              <a:r>
                <a:rPr lang="en-ZA" dirty="0">
                  <a:latin typeface="Calibri" panose="020F0502020204030204" pitchFamily="34" charset="0"/>
                </a:rPr>
                <a:t>Campus, Durban University of Technology</a:t>
              </a:r>
            </a:p>
            <a:p>
              <a:r>
                <a:rPr lang="en-ZA" sz="2000" b="1" dirty="0">
                  <a:latin typeface="Calibri-Bold"/>
                </a:rPr>
                <a:t>ONLINE: </a:t>
              </a:r>
              <a:r>
                <a:rPr lang="en-ZA" sz="2000" dirty="0">
                  <a:latin typeface="Calibri" panose="020F0502020204030204" pitchFamily="34" charset="0"/>
                </a:rPr>
                <a:t>Virtual Link</a:t>
              </a:r>
              <a:endParaRPr lang="en-ZA" dirty="0"/>
            </a:p>
          </p:txBody>
        </p:sp>
        <p:pic>
          <p:nvPicPr>
            <p:cNvPr id="13" name="Graphic 12" descr="Marker">
              <a:extLst>
                <a:ext uri="{FF2B5EF4-FFF2-40B4-BE49-F238E27FC236}">
                  <a16:creationId xmlns:a16="http://schemas.microsoft.com/office/drawing/2014/main" id="{C5A70D3B-7550-4B86-A4DE-78DA66916BB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251853" y="5460877"/>
              <a:ext cx="790748" cy="790748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76FCF72-7C41-4D91-9304-CB99B7227262}"/>
              </a:ext>
            </a:extLst>
          </p:cNvPr>
          <p:cNvGrpSpPr/>
          <p:nvPr/>
        </p:nvGrpSpPr>
        <p:grpSpPr>
          <a:xfrm>
            <a:off x="7950003" y="4249924"/>
            <a:ext cx="2683107" cy="790748"/>
            <a:chOff x="4361092" y="4532297"/>
            <a:chExt cx="2683107" cy="790748"/>
          </a:xfrm>
        </p:grpSpPr>
        <p:pic>
          <p:nvPicPr>
            <p:cNvPr id="11" name="Graphic 10" descr="Daily calendar">
              <a:extLst>
                <a:ext uri="{FF2B5EF4-FFF2-40B4-BE49-F238E27FC236}">
                  <a16:creationId xmlns:a16="http://schemas.microsoft.com/office/drawing/2014/main" id="{BC6E8709-1206-4061-A007-853C8E6F890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361092" y="4532297"/>
              <a:ext cx="790748" cy="790748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CAA5B3C-0578-4A8A-9212-488A26E79D52}"/>
                </a:ext>
              </a:extLst>
            </p:cNvPr>
            <p:cNvSpPr/>
            <p:nvPr/>
          </p:nvSpPr>
          <p:spPr>
            <a:xfrm>
              <a:off x="5125942" y="4581328"/>
              <a:ext cx="1918257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ZA" sz="2000" dirty="0"/>
                <a:t>30 October </a:t>
              </a:r>
              <a:r>
                <a:rPr lang="en-ZA" sz="2000" dirty="0">
                  <a:latin typeface="Calibri" panose="020F0502020204030204" pitchFamily="34" charset="0"/>
                </a:rPr>
                <a:t>2024</a:t>
              </a:r>
            </a:p>
            <a:p>
              <a:r>
                <a:rPr lang="en-ZA" sz="2000" dirty="0">
                  <a:latin typeface="Calibri" panose="020F0502020204030204" pitchFamily="34" charset="0"/>
                </a:rPr>
                <a:t>15h00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615981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78</Words>
  <Application>Microsoft Office PowerPoint</Application>
  <PresentationFormat>Widescreen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Calibri-Bold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Alice Houghton</dc:creator>
  <cp:lastModifiedBy>Jennifer Alice Houghton</cp:lastModifiedBy>
  <cp:revision>10</cp:revision>
  <dcterms:created xsi:type="dcterms:W3CDTF">2024-10-15T09:13:17Z</dcterms:created>
  <dcterms:modified xsi:type="dcterms:W3CDTF">2024-10-21T14:24:04Z</dcterms:modified>
</cp:coreProperties>
</file>